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5"/>
  </p:notesMasterIdLst>
  <p:sldIdLst>
    <p:sldId id="257" r:id="rId2"/>
    <p:sldId id="264" r:id="rId3"/>
    <p:sldId id="369" r:id="rId4"/>
    <p:sldId id="307" r:id="rId5"/>
    <p:sldId id="401" r:id="rId6"/>
    <p:sldId id="359" r:id="rId7"/>
    <p:sldId id="402" r:id="rId8"/>
    <p:sldId id="356" r:id="rId9"/>
    <p:sldId id="269" r:id="rId10"/>
    <p:sldId id="344" r:id="rId11"/>
    <p:sldId id="361" r:id="rId12"/>
    <p:sldId id="363" r:id="rId13"/>
    <p:sldId id="362" r:id="rId14"/>
    <p:sldId id="345" r:id="rId15"/>
    <p:sldId id="351" r:id="rId16"/>
    <p:sldId id="352" r:id="rId17"/>
    <p:sldId id="360" r:id="rId18"/>
    <p:sldId id="353" r:id="rId19"/>
    <p:sldId id="354" r:id="rId20"/>
    <p:sldId id="355" r:id="rId21"/>
    <p:sldId id="346" r:id="rId22"/>
    <p:sldId id="347" r:id="rId23"/>
    <p:sldId id="314" r:id="rId24"/>
    <p:sldId id="370" r:id="rId25"/>
    <p:sldId id="371" r:id="rId26"/>
    <p:sldId id="372" r:id="rId27"/>
    <p:sldId id="373" r:id="rId28"/>
    <p:sldId id="309" r:id="rId29"/>
    <p:sldId id="386" r:id="rId30"/>
    <p:sldId id="384" r:id="rId31"/>
    <p:sldId id="385" r:id="rId32"/>
    <p:sldId id="378" r:id="rId33"/>
    <p:sldId id="380" r:id="rId34"/>
    <p:sldId id="381" r:id="rId35"/>
    <p:sldId id="376" r:id="rId36"/>
    <p:sldId id="327" r:id="rId37"/>
    <p:sldId id="382" r:id="rId38"/>
    <p:sldId id="383" r:id="rId39"/>
    <p:sldId id="328" r:id="rId40"/>
    <p:sldId id="387" r:id="rId41"/>
    <p:sldId id="388" r:id="rId42"/>
    <p:sldId id="391" r:id="rId43"/>
    <p:sldId id="390" r:id="rId44"/>
    <p:sldId id="392" r:id="rId45"/>
    <p:sldId id="288" r:id="rId46"/>
    <p:sldId id="393" r:id="rId47"/>
    <p:sldId id="394" r:id="rId48"/>
    <p:sldId id="395" r:id="rId49"/>
    <p:sldId id="396" r:id="rId50"/>
    <p:sldId id="397" r:id="rId51"/>
    <p:sldId id="398" r:id="rId52"/>
    <p:sldId id="280" r:id="rId53"/>
    <p:sldId id="399" r:id="rId54"/>
    <p:sldId id="400" r:id="rId55"/>
    <p:sldId id="403" r:id="rId56"/>
    <p:sldId id="407" r:id="rId57"/>
    <p:sldId id="406" r:id="rId58"/>
    <p:sldId id="404" r:id="rId59"/>
    <p:sldId id="410" r:id="rId60"/>
    <p:sldId id="409" r:id="rId61"/>
    <p:sldId id="408" r:id="rId62"/>
    <p:sldId id="414" r:id="rId63"/>
    <p:sldId id="412" r:id="rId64"/>
    <p:sldId id="413" r:id="rId65"/>
    <p:sldId id="405" r:id="rId66"/>
    <p:sldId id="422" r:id="rId67"/>
    <p:sldId id="424" r:id="rId68"/>
    <p:sldId id="425" r:id="rId69"/>
    <p:sldId id="426" r:id="rId70"/>
    <p:sldId id="299" r:id="rId71"/>
    <p:sldId id="428" r:id="rId72"/>
    <p:sldId id="429" r:id="rId73"/>
    <p:sldId id="431" r:id="rId74"/>
    <p:sldId id="430" r:id="rId75"/>
    <p:sldId id="284" r:id="rId76"/>
    <p:sldId id="432" r:id="rId77"/>
    <p:sldId id="433" r:id="rId78"/>
    <p:sldId id="434" r:id="rId79"/>
    <p:sldId id="283" r:id="rId80"/>
    <p:sldId id="435" r:id="rId81"/>
    <p:sldId id="438" r:id="rId82"/>
    <p:sldId id="437" r:id="rId83"/>
    <p:sldId id="436" r:id="rId84"/>
    <p:sldId id="439" r:id="rId85"/>
    <p:sldId id="286" r:id="rId86"/>
    <p:sldId id="440" r:id="rId87"/>
    <p:sldId id="441" r:id="rId88"/>
    <p:sldId id="443" r:id="rId89"/>
    <p:sldId id="442" r:id="rId90"/>
    <p:sldId id="285" r:id="rId91"/>
    <p:sldId id="444" r:id="rId92"/>
    <p:sldId id="445" r:id="rId93"/>
    <p:sldId id="446" r:id="rId94"/>
    <p:sldId id="282" r:id="rId95"/>
    <p:sldId id="451" r:id="rId96"/>
    <p:sldId id="450" r:id="rId97"/>
    <p:sldId id="449" r:id="rId98"/>
    <p:sldId id="448" r:id="rId99"/>
    <p:sldId id="292" r:id="rId100"/>
    <p:sldId id="457" r:id="rId101"/>
    <p:sldId id="456" r:id="rId102"/>
    <p:sldId id="459" r:id="rId103"/>
    <p:sldId id="460" r:id="rId104"/>
    <p:sldId id="461" r:id="rId105"/>
    <p:sldId id="499" r:id="rId106"/>
    <p:sldId id="462" r:id="rId107"/>
    <p:sldId id="500" r:id="rId108"/>
    <p:sldId id="465" r:id="rId109"/>
    <p:sldId id="477" r:id="rId110"/>
    <p:sldId id="478" r:id="rId111"/>
    <p:sldId id="479" r:id="rId112"/>
    <p:sldId id="470" r:id="rId113"/>
    <p:sldId id="469" r:id="rId114"/>
    <p:sldId id="485" r:id="rId115"/>
    <p:sldId id="301" r:id="rId116"/>
    <p:sldId id="484" r:id="rId117"/>
    <p:sldId id="486" r:id="rId118"/>
    <p:sldId id="483" r:id="rId119"/>
    <p:sldId id="488" r:id="rId120"/>
    <p:sldId id="489" r:id="rId121"/>
    <p:sldId id="490" r:id="rId122"/>
    <p:sldId id="487" r:id="rId123"/>
    <p:sldId id="491" r:id="rId124"/>
    <p:sldId id="492" r:id="rId125"/>
    <p:sldId id="481" r:id="rId126"/>
    <p:sldId id="493" r:id="rId127"/>
    <p:sldId id="494" r:id="rId128"/>
    <p:sldId id="495" r:id="rId129"/>
    <p:sldId id="482" r:id="rId130"/>
    <p:sldId id="496" r:id="rId131"/>
    <p:sldId id="480" r:id="rId132"/>
    <p:sldId id="498" r:id="rId133"/>
    <p:sldId id="497" r:id="rId134"/>
    <p:sldId id="342" r:id="rId135"/>
    <p:sldId id="503" r:id="rId136"/>
    <p:sldId id="505" r:id="rId137"/>
    <p:sldId id="504" r:id="rId138"/>
    <p:sldId id="507" r:id="rId139"/>
    <p:sldId id="510" r:id="rId140"/>
    <p:sldId id="509" r:id="rId141"/>
    <p:sldId id="476" r:id="rId142"/>
    <p:sldId id="341" r:id="rId143"/>
    <p:sldId id="268" r:id="rId144"/>
    <p:sldId id="270" r:id="rId145"/>
    <p:sldId id="343" r:id="rId146"/>
    <p:sldId id="276" r:id="rId147"/>
    <p:sldId id="277" r:id="rId148"/>
    <p:sldId id="304" r:id="rId149"/>
    <p:sldId id="364" r:id="rId150"/>
    <p:sldId id="365" r:id="rId151"/>
    <p:sldId id="366" r:id="rId152"/>
    <p:sldId id="367" r:id="rId153"/>
    <p:sldId id="368" r:id="rId154"/>
    <p:sldId id="275" r:id="rId155"/>
    <p:sldId id="265" r:id="rId156"/>
    <p:sldId id="312" r:id="rId157"/>
    <p:sldId id="310" r:id="rId158"/>
    <p:sldId id="266" r:id="rId159"/>
    <p:sldId id="311" r:id="rId160"/>
    <p:sldId id="325" r:id="rId161"/>
    <p:sldId id="416" r:id="rId162"/>
    <p:sldId id="417" r:id="rId163"/>
    <p:sldId id="419" r:id="rId164"/>
    <p:sldId id="420" r:id="rId165"/>
    <p:sldId id="447" r:id="rId166"/>
    <p:sldId id="452" r:id="rId167"/>
    <p:sldId id="453" r:id="rId168"/>
    <p:sldId id="454" r:id="rId169"/>
    <p:sldId id="455" r:id="rId170"/>
    <p:sldId id="463" r:id="rId171"/>
    <p:sldId id="464" r:id="rId172"/>
    <p:sldId id="291" r:id="rId173"/>
    <p:sldId id="289" r:id="rId174"/>
    <p:sldId id="290" r:id="rId175"/>
    <p:sldId id="293" r:id="rId176"/>
    <p:sldId id="319" r:id="rId177"/>
    <p:sldId id="320" r:id="rId178"/>
    <p:sldId id="321" r:id="rId179"/>
    <p:sldId id="471" r:id="rId180"/>
    <p:sldId id="472" r:id="rId181"/>
    <p:sldId id="473" r:id="rId182"/>
    <p:sldId id="474" r:id="rId183"/>
    <p:sldId id="475" r:id="rId1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CD719E60-4BFD-4FF0-AFD5-CD1D1E032F9B}">
          <p14:sldIdLst>
            <p14:sldId id="257"/>
          </p14:sldIdLst>
        </p14:section>
        <p14:section name="Übersicht" id="{B0C8C7FF-5B3D-40AA-8DD8-A3561B407B54}">
          <p14:sldIdLst>
            <p14:sldId id="264"/>
            <p14:sldId id="369"/>
          </p14:sldIdLst>
        </p14:section>
        <p14:section name="Applikation" id="{5F67F266-7264-43C7-97E3-004980EBB74E}">
          <p14:sldIdLst>
            <p14:sldId id="307"/>
            <p14:sldId id="401"/>
            <p14:sldId id="359"/>
            <p14:sldId id="402"/>
            <p14:sldId id="356"/>
            <p14:sldId id="269"/>
            <p14:sldId id="344"/>
            <p14:sldId id="361"/>
            <p14:sldId id="363"/>
            <p14:sldId id="362"/>
          </p14:sldIdLst>
        </p14:section>
        <p14:section name="Kennfelder" id="{D458CD75-9598-47CA-9E10-51D03ED09C23}">
          <p14:sldIdLst>
            <p14:sldId id="345"/>
            <p14:sldId id="351"/>
            <p14:sldId id="352"/>
            <p14:sldId id="360"/>
            <p14:sldId id="353"/>
            <p14:sldId id="354"/>
            <p14:sldId id="355"/>
            <p14:sldId id="346"/>
            <p14:sldId id="347"/>
          </p14:sldIdLst>
        </p14:section>
        <p14:section name="Datenadaption" id="{5A329476-5995-4171-8886-5807BD5C4484}">
          <p14:sldIdLst>
            <p14:sldId id="314"/>
            <p14:sldId id="370"/>
            <p14:sldId id="371"/>
            <p14:sldId id="372"/>
            <p14:sldId id="373"/>
          </p14:sldIdLst>
        </p14:section>
        <p14:section name="Gauß-Prozesse" id="{9D834181-0D26-4C89-B636-A3800A174A31}">
          <p14:sldIdLst>
            <p14:sldId id="309"/>
            <p14:sldId id="386"/>
            <p14:sldId id="384"/>
            <p14:sldId id="385"/>
            <p14:sldId id="378"/>
            <p14:sldId id="380"/>
            <p14:sldId id="381"/>
            <p14:sldId id="376"/>
            <p14:sldId id="327"/>
            <p14:sldId id="382"/>
            <p14:sldId id="383"/>
            <p14:sldId id="328"/>
            <p14:sldId id="387"/>
            <p14:sldId id="388"/>
            <p14:sldId id="391"/>
            <p14:sldId id="390"/>
            <p14:sldId id="392"/>
          </p14:sldIdLst>
        </p14:section>
        <p14:section name="Software-Aufbau" id="{7C5F7641-16C5-4955-99A4-76C9F7A063C1}">
          <p14:sldIdLst>
            <p14:sldId id="288"/>
            <p14:sldId id="393"/>
            <p14:sldId id="394"/>
            <p14:sldId id="395"/>
            <p14:sldId id="396"/>
            <p14:sldId id="397"/>
            <p14:sldId id="398"/>
            <p14:sldId id="280"/>
            <p14:sldId id="399"/>
            <p14:sldId id="400"/>
          </p14:sldIdLst>
        </p14:section>
        <p14:section name="Simulation - Sensor-Array" id="{1112B71C-12AD-4EB9-97CA-1F6688DF5DC2}">
          <p14:sldIdLst>
            <p14:sldId id="403"/>
            <p14:sldId id="407"/>
            <p14:sldId id="406"/>
            <p14:sldId id="404"/>
            <p14:sldId id="410"/>
            <p14:sldId id="409"/>
            <p14:sldId id="408"/>
            <p14:sldId id="414"/>
            <p14:sldId id="412"/>
            <p14:sldId id="413"/>
            <p14:sldId id="405"/>
            <p14:sldId id="422"/>
            <p14:sldId id="424"/>
            <p14:sldId id="425"/>
            <p14:sldId id="426"/>
          </p14:sldIdLst>
        </p14:section>
        <p14:section name="Simulation - Gauß-Prozesse" id="{DDE402D2-17B6-449B-9370-BD0BC8390AEA}">
          <p14:sldIdLst>
            <p14:sldId id="299"/>
            <p14:sldId id="428"/>
            <p14:sldId id="429"/>
            <p14:sldId id="431"/>
            <p14:sldId id="430"/>
            <p14:sldId id="284"/>
            <p14:sldId id="432"/>
            <p14:sldId id="433"/>
            <p14:sldId id="434"/>
            <p14:sldId id="283"/>
            <p14:sldId id="435"/>
            <p14:sldId id="438"/>
            <p14:sldId id="437"/>
            <p14:sldId id="436"/>
            <p14:sldId id="439"/>
            <p14:sldId id="286"/>
            <p14:sldId id="440"/>
            <p14:sldId id="441"/>
            <p14:sldId id="443"/>
            <p14:sldId id="442"/>
            <p14:sldId id="285"/>
            <p14:sldId id="444"/>
            <p14:sldId id="445"/>
            <p14:sldId id="446"/>
            <p14:sldId id="282"/>
            <p14:sldId id="451"/>
            <p14:sldId id="450"/>
            <p14:sldId id="449"/>
            <p14:sldId id="448"/>
          </p14:sldIdLst>
        </p14:section>
        <p14:section name="Erprobungsexperimente" id="{ACEEE82C-C5EF-4FCD-9306-1D0F2D1ED3E8}">
          <p14:sldIdLst>
            <p14:sldId id="292"/>
            <p14:sldId id="457"/>
            <p14:sldId id="456"/>
            <p14:sldId id="459"/>
            <p14:sldId id="460"/>
            <p14:sldId id="461"/>
            <p14:sldId id="499"/>
            <p14:sldId id="462"/>
            <p14:sldId id="500"/>
            <p14:sldId id="465"/>
            <p14:sldId id="477"/>
            <p14:sldId id="478"/>
            <p14:sldId id="479"/>
            <p14:sldId id="470"/>
            <p14:sldId id="469"/>
            <p14:sldId id="485"/>
            <p14:sldId id="301"/>
            <p14:sldId id="484"/>
            <p14:sldId id="486"/>
            <p14:sldId id="483"/>
            <p14:sldId id="488"/>
            <p14:sldId id="489"/>
            <p14:sldId id="490"/>
            <p14:sldId id="487"/>
            <p14:sldId id="491"/>
            <p14:sldId id="492"/>
            <p14:sldId id="481"/>
            <p14:sldId id="493"/>
            <p14:sldId id="494"/>
            <p14:sldId id="495"/>
            <p14:sldId id="482"/>
            <p14:sldId id="496"/>
            <p14:sldId id="480"/>
            <p14:sldId id="498"/>
            <p14:sldId id="497"/>
          </p14:sldIdLst>
        </p14:section>
        <p14:section name="Ende" id="{81FB441C-B6ED-43FC-B4CE-797F816F2E02}">
          <p14:sldIdLst>
            <p14:sldId id="342"/>
            <p14:sldId id="503"/>
            <p14:sldId id="505"/>
            <p14:sldId id="504"/>
            <p14:sldId id="507"/>
            <p14:sldId id="510"/>
            <p14:sldId id="509"/>
            <p14:sldId id="476"/>
          </p14:sldIdLst>
        </p14:section>
        <p14:section name="Anhang" id="{0EC26F43-6A76-4CBE-97CE-BB2CD5967CE7}">
          <p14:sldIdLst>
            <p14:sldId id="341"/>
            <p14:sldId id="268"/>
            <p14:sldId id="270"/>
            <p14:sldId id="343"/>
            <p14:sldId id="276"/>
            <p14:sldId id="277"/>
            <p14:sldId id="304"/>
            <p14:sldId id="364"/>
            <p14:sldId id="365"/>
            <p14:sldId id="366"/>
            <p14:sldId id="367"/>
            <p14:sldId id="368"/>
            <p14:sldId id="275"/>
            <p14:sldId id="265"/>
            <p14:sldId id="312"/>
            <p14:sldId id="310"/>
            <p14:sldId id="266"/>
            <p14:sldId id="311"/>
            <p14:sldId id="325"/>
            <p14:sldId id="416"/>
            <p14:sldId id="417"/>
            <p14:sldId id="419"/>
            <p14:sldId id="420"/>
            <p14:sldId id="447"/>
            <p14:sldId id="452"/>
            <p14:sldId id="453"/>
            <p14:sldId id="454"/>
            <p14:sldId id="455"/>
            <p14:sldId id="463"/>
            <p14:sldId id="464"/>
            <p14:sldId id="291"/>
            <p14:sldId id="289"/>
            <p14:sldId id="290"/>
            <p14:sldId id="293"/>
            <p14:sldId id="319"/>
            <p14:sldId id="320"/>
            <p14:sldId id="321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Wulf" initials="TW" lastIdx="2" clrIdx="0">
    <p:extLst>
      <p:ext uri="{19B8F6BF-5375-455C-9EA6-DF929625EA0E}">
        <p15:presenceInfo xmlns:p15="http://schemas.microsoft.com/office/powerpoint/2012/main" userId="S::tobias.wulf@nxp.com::bea0cb2e-eb02-4aa9-9d7d-e815a1df4b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64"/>
    <a:srgbClr val="6464FF"/>
    <a:srgbClr val="FF37D9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1" autoAdjust="0"/>
    <p:restoredTop sz="94660"/>
  </p:normalViewPr>
  <p:slideViewPr>
    <p:cSldViewPr snapToGrid="0">
      <p:cViewPr>
        <p:scale>
          <a:sx n="100" d="100"/>
          <a:sy n="100" d="100"/>
        </p:scale>
        <p:origin x="3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7B977-D523-494C-B388-544BA8405D7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3615-3FF9-4720-B08C-A0859E24A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DBBE-7B51-475B-A60B-4EA2AD8BC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20735"/>
            <a:ext cx="10515600" cy="1311147"/>
          </a:xfrm>
        </p:spPr>
        <p:txBody>
          <a:bodyPr anchor="b">
            <a:normAutofit/>
          </a:bodyPr>
          <a:lstStyle>
            <a:lvl1pPr algn="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4AF7-3576-436A-A0B2-0C1828B98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2124" y="3297889"/>
            <a:ext cx="6831676" cy="110785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E8F30-0B39-4B15-9A51-208B6D90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52E70-F9F6-48A4-AE8A-0DA5FE74F7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A7DA1E9D-9967-4E9C-B444-78B335C725AB}"/>
              </a:ext>
            </a:extLst>
          </p:cNvPr>
          <p:cNvSpPr txBox="1">
            <a:spLocks/>
          </p:cNvSpPr>
          <p:nvPr userDrawn="1"/>
        </p:nvSpPr>
        <p:spPr>
          <a:xfrm>
            <a:off x="6096000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Faculty of Computer Science and Engineering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of Information and Electrical Engineering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121C429-49A2-4671-9874-C306EBB33F37}"/>
              </a:ext>
            </a:extLst>
          </p:cNvPr>
          <p:cNvSpPr txBox="1">
            <a:spLocks/>
          </p:cNvSpPr>
          <p:nvPr userDrawn="1"/>
        </p:nvSpPr>
        <p:spPr>
          <a:xfrm>
            <a:off x="838199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Fakultät Technik und Informatik</a:t>
            </a:r>
          </a:p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Informations- und Elektrotechnik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80F5B60-3419-4C45-9405-C4C2B1260095}"/>
              </a:ext>
            </a:extLst>
          </p:cNvPr>
          <p:cNvSpPr txBox="1">
            <a:spLocks/>
          </p:cNvSpPr>
          <p:nvPr userDrawn="1"/>
        </p:nvSpPr>
        <p:spPr>
          <a:xfrm>
            <a:off x="838199" y="790966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Tobias Wulf</a:t>
            </a:r>
          </a:p>
          <a:p>
            <a:pPr algn="l"/>
            <a:r>
              <a:rPr lang="en-US" sz="1800" dirty="0"/>
              <a:t>tobias.wulf@haw-hamburg.de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6EC12CD-4472-4D19-A899-166EB9979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EEC6-214D-42E9-B257-BB3E2851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C305C-ACE9-4462-973D-6834FBEB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99A77-6D14-4F44-8D6C-51AB520E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DC2-D86B-4CAF-A428-766667ED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86F0C-8407-4D79-A53B-B9E7EF98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84FA50-1C85-4B8B-9A5B-EB6F3E2AC88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C42DCB5-B872-4E1B-8301-F53420BAC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B040F-4A10-477B-84B0-F3807D7E3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13130-6A19-4BAF-B42A-074D04CB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9E5D1-EE45-4498-BAB6-18CA30EF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C1BD-28CE-409F-AC21-2A6CC8F6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2FB1-54B5-442D-BA82-0842B462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6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3500-992B-4A5C-91B7-8AC509F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ABF9-0C4B-4238-A349-0D0753F9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4F24-B96B-4F12-BDBF-F6E86F29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5F4C-BEB7-4FBB-A4D5-4B0FCF0E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7017B-F4FC-4398-B3DA-400AF32A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D6B403-E780-49F5-ACD4-A52D381B2D6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8E63A31-FA2C-46A7-9997-4838324D6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E792-9C61-4069-83D8-34502EB7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228A-7AE1-418C-8EA1-6701C93D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1181-707A-4E44-81DF-F180226F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7E84-50E4-4E6F-944E-D9CAB061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309D-4F15-4120-8644-C2484E9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A703-4DC5-4D92-8ACC-34E012D4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49E9-EEE4-4AE3-82EA-24B70160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72ABA-D9D9-4AD3-AC61-10CA2D276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159D-9752-420B-83A7-E786AFC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4CCFD-D9F0-4E65-B280-9EB2308C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11F8-A301-4F0D-ADEA-CEC60227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D0ABA-8A15-41BA-ADFF-010AB3015EA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FB93799-FF21-4E95-BD2B-60A2185B9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D71-7F19-43BA-86E3-B231C23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14232-074B-417D-8741-68D82C22A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6F75-5F72-434D-A4E0-134F4947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3D0F3-5079-4604-AEBB-69CB50106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0174D-2571-4CC6-A4C1-7F3273850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F4846-C111-4E36-961B-BA4CE1A8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BE6D-BBD3-463F-BD5F-5FBEE9D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13509-342F-4757-B2D6-38C16BB1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56EBC3-B8F5-464F-8984-7681842B598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EC1AAEE-1A3A-4F5E-B66B-448491A9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231E-A450-48C9-B14B-A6A27015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029E6-8E14-40F9-B929-BE03056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18537-DB4A-4041-ABF5-F751434F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0AFF-7C07-491E-AC55-2FC86EED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6D19E-992F-4DC0-854D-AA9233FEEDA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8BE5A2C3-9E2A-4C9F-93AB-E88B59FF7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19DFF-6E82-4F00-BA45-F169BBB6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219E2-B1B4-45F4-893A-146DBB34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3D60-80C9-4735-A177-C78D0DD9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6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94F7-7170-4D42-9BE3-BD7807CC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5A8C-2174-4149-91BC-A9840F27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F8C1-8196-4041-B4C1-4F731DF9A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E4F1-6323-4CD0-916A-36DF19A4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D2AE6-59C2-4F63-B7B5-BFB8220A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D768A-E995-468E-87A3-7F71A7E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A44-A11C-4985-BA5A-34A4067E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F9DC0-5DD0-4720-8F8B-45796518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A902D-1F36-4B2C-9847-0CA31027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0882E-6389-4FAA-8EE4-B0638414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C851-0BC8-4475-B75E-08F13589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3FCFF-D824-42A4-BAEC-EC696785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1DC16-9EB8-4614-8D21-A5487B45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2D48-96FF-46BD-9969-42F010B0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596A-AB21-40C2-A9D9-68A2B683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A2382-39D4-4204-BB7F-2EFC1F32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Tobias Wulf - tobias.wulf@haw-hamburg.de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CDA95-FC40-4DDA-8650-9C8043E59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6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tm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tmp"/><Relationship Id="rId4" Type="http://schemas.openxmlformats.org/officeDocument/2006/relationships/image" Target="../media/image1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90C973-6212-419D-A37C-88019626E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/>
              <a:t>Bachelorarbeit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DA179C-43B1-4D15-81FD-A7851C9B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273" y="3297889"/>
            <a:ext cx="7142527" cy="1107856"/>
          </a:xfrm>
        </p:spPr>
        <p:txBody>
          <a:bodyPr>
            <a:normAutofit/>
          </a:bodyPr>
          <a:lstStyle/>
          <a:p>
            <a:r>
              <a:rPr lang="de-DE" dirty="0"/>
              <a:t>Winkelmessung durch magnetische Sensor-Arrays und</a:t>
            </a:r>
          </a:p>
          <a:p>
            <a:r>
              <a:rPr lang="de-DE" dirty="0"/>
              <a:t>Toleranzkompensation mittels Gauß-Prozess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A90186-9048-4A26-8CCB-F8934FAC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</p:spTree>
    <p:extLst>
      <p:ext uri="{BB962C8B-B14F-4D97-AF65-F5344CB8AC3E}">
        <p14:creationId xmlns:p14="http://schemas.microsoft.com/office/powerpoint/2010/main" val="6711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6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210C2-2EF2-4DFD-ACDF-FC885600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E89993-66B8-4D3D-997F-149581F25515}"/>
              </a:ext>
            </a:extLst>
          </p:cNvPr>
          <p:cNvSpPr/>
          <p:nvPr/>
        </p:nvSpPr>
        <p:spPr>
          <a:xfrm>
            <a:off x="8382001" y="17269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99B66-E519-4472-A0B7-7C5ED934C318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19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Ausgeschaltet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763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Ausgeschaltet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51B3B8-FF89-4D31-A598-7213C9E7F04F}"/>
              </a:ext>
            </a:extLst>
          </p:cNvPr>
          <p:cNvSpPr/>
          <p:nvPr/>
        </p:nvSpPr>
        <p:spPr>
          <a:xfrm rot="5400000">
            <a:off x="7632157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8F5E4E-8B11-41B8-BA8E-4F8456735804}"/>
              </a:ext>
            </a:extLst>
          </p:cNvPr>
          <p:cNvSpPr/>
          <p:nvPr/>
        </p:nvSpPr>
        <p:spPr>
          <a:xfrm rot="5400000">
            <a:off x="9989039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75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103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89215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4" t="2981" r="-362" b="50000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Verschlechtert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16200000">
            <a:off x="7676818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16200000">
            <a:off x="10033700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Verbessert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Verbessert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1" y="4083129"/>
            <a:ext cx="1687782" cy="86546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F7CDE-BFF2-4F5A-B74A-F5428D2A03BA}"/>
              </a:ext>
            </a:extLst>
          </p:cNvPr>
          <p:cNvSpPr txBox="1"/>
          <p:nvPr/>
        </p:nvSpPr>
        <p:spPr>
          <a:xfrm>
            <a:off x="6238873" y="4132212"/>
            <a:ext cx="380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Obacht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543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Optimierbar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068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Optimierbar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0" y="4281123"/>
            <a:ext cx="3809843" cy="102476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20EF3-F57B-4FAB-B603-C595D3632FE7}"/>
              </a:ext>
            </a:extLst>
          </p:cNvPr>
          <p:cNvSpPr txBox="1"/>
          <p:nvPr/>
        </p:nvSpPr>
        <p:spPr>
          <a:xfrm>
            <a:off x="7203863" y="4397919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Vermeiden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315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2525573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7065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</p:txBody>
      </p:sp>
    </p:spTree>
    <p:extLst>
      <p:ext uri="{BB962C8B-B14F-4D97-AF65-F5344CB8AC3E}">
        <p14:creationId xmlns:p14="http://schemas.microsoft.com/office/powerpoint/2010/main" val="1175022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04169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18352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Gleichgewicht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Fehlern</a:t>
            </a:r>
            <a:r>
              <a:rPr lang="en-US" sz="2800" dirty="0"/>
              <a:t> und </a:t>
            </a:r>
            <a:r>
              <a:rPr lang="en-US" sz="2800" dirty="0" err="1"/>
              <a:t>Verlusten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C1603-B94C-45F9-B962-8D76AE3F440D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7992438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Gleichgewicht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Fehlern</a:t>
            </a:r>
            <a:r>
              <a:rPr lang="en-US" sz="2800" dirty="0"/>
              <a:t> und </a:t>
            </a:r>
            <a:r>
              <a:rPr lang="en-US" sz="2800" dirty="0" err="1"/>
              <a:t>Verlusten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BC577-DD19-457F-B847-60ABCCE6B24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76104-2B46-4FD8-9CC1-8A7DDC3A151E}"/>
              </a:ext>
            </a:extLst>
          </p:cNvPr>
          <p:cNvSpPr txBox="1"/>
          <p:nvPr/>
        </p:nvSpPr>
        <p:spPr>
          <a:xfrm>
            <a:off x="5760533" y="1345865"/>
            <a:ext cx="5422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17 </a:t>
            </a:r>
            <a:r>
              <a:rPr lang="en-US" sz="4000" b="1" dirty="0" err="1">
                <a:solidFill>
                  <a:srgbClr val="FF37D9"/>
                </a:solidFill>
              </a:rPr>
              <a:t>Referenzwinkel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530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86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7A479-68E9-498D-8B1B-61DD99A7653F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33173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47780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Ausgleich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Abdeckung</a:t>
            </a:r>
            <a:r>
              <a:rPr lang="en-US" sz="2800" dirty="0"/>
              <a:t> in der </a:t>
            </a:r>
            <a:r>
              <a:rPr lang="en-US" sz="2800" dirty="0" err="1"/>
              <a:t>Einflussnahme</a:t>
            </a:r>
            <a:endParaRPr lang="en-US" sz="28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EB39C-34FA-4D59-9973-BBB34E20ADE8}"/>
              </a:ext>
            </a:extLst>
          </p:cNvPr>
          <p:cNvSpPr txBox="1"/>
          <p:nvPr/>
        </p:nvSpPr>
        <p:spPr>
          <a:xfrm>
            <a:off x="673908" y="5304785"/>
            <a:ext cx="542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Gute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Voraussetzungen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95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23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EBEB8-55D4-4D01-B13B-09B8F421402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0573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Wheatstone’sche</a:t>
            </a:r>
            <a:r>
              <a:rPr lang="en-US" sz="2800" dirty="0"/>
              <a:t> </a:t>
            </a:r>
            <a:r>
              <a:rPr lang="en-US" sz="2800" dirty="0" err="1"/>
              <a:t>Messbrücken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6464"/>
                </a:solidFill>
              </a:rPr>
              <a:t>Cosinus</a:t>
            </a:r>
            <a:endParaRPr lang="en-US" sz="2800" b="1" dirty="0">
              <a:solidFill>
                <a:srgbClr val="FF646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Sinus</a:t>
            </a:r>
          </a:p>
        </p:txBody>
      </p:sp>
    </p:spTree>
    <p:extLst>
      <p:ext uri="{BB962C8B-B14F-4D97-AF65-F5344CB8AC3E}">
        <p14:creationId xmlns:p14="http://schemas.microsoft.com/office/powerpoint/2010/main" val="27479769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Sättigung</a:t>
            </a:r>
            <a:r>
              <a:rPr lang="en-US" sz="2800" b="1" dirty="0">
                <a:solidFill>
                  <a:srgbClr val="FF37D9"/>
                </a:solidFill>
              </a:rPr>
              <a:t> + </a:t>
            </a:r>
            <a:r>
              <a:rPr lang="en-US" sz="2800" b="1" dirty="0" err="1">
                <a:solidFill>
                  <a:srgbClr val="FF37D9"/>
                </a:solidFill>
              </a:rPr>
              <a:t>Streuung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7D4D36-E0B9-461B-9003-2C3D93F3EBCE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F800E-BEE1-456C-B31B-ED73900EF953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3693990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Sättigung</a:t>
            </a:r>
            <a:r>
              <a:rPr lang="en-US" sz="2800" b="1" dirty="0">
                <a:solidFill>
                  <a:srgbClr val="FF37D9"/>
                </a:solidFill>
              </a:rPr>
              <a:t> + </a:t>
            </a:r>
            <a:r>
              <a:rPr lang="en-US" sz="2800" b="1" dirty="0" err="1">
                <a:solidFill>
                  <a:srgbClr val="FF37D9"/>
                </a:solidFill>
              </a:rPr>
              <a:t>Streuung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A55FDA-F2A8-496B-88E5-62F08BC0943E}"/>
              </a:ext>
            </a:extLst>
          </p:cNvPr>
          <p:cNvSpPr txBox="1"/>
          <p:nvPr/>
        </p:nvSpPr>
        <p:spPr>
          <a:xfrm>
            <a:off x="8814196" y="2012145"/>
            <a:ext cx="298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Verfälschte</a:t>
            </a:r>
            <a:r>
              <a:rPr lang="en-US" sz="2800" b="1" dirty="0">
                <a:solidFill>
                  <a:srgbClr val="FF37D9"/>
                </a:solidFill>
              </a:rPr>
              <a:t> Winkel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36218B3-9D85-41F2-A75E-2D725D692DB9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DD177-F701-4FB8-8BB3-B0590EB281C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2FE5C9-047C-498B-83F2-A44639394955}"/>
              </a:ext>
            </a:extLst>
          </p:cNvPr>
          <p:cNvSpPr/>
          <p:nvPr/>
        </p:nvSpPr>
        <p:spPr>
          <a:xfrm>
            <a:off x="9598578" y="3069361"/>
            <a:ext cx="1736170" cy="12645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708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22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Einfacher</a:t>
            </a:r>
            <a:r>
              <a:rPr lang="en-US" sz="2400" dirty="0"/>
              <a:t> </a:t>
            </a:r>
            <a:r>
              <a:rPr lang="en-US" sz="2400" dirty="0" err="1"/>
              <a:t>Mittelwert</a:t>
            </a:r>
            <a:r>
              <a:rPr lang="en-US" sz="2400" dirty="0"/>
              <a:t> </a:t>
            </a:r>
            <a:r>
              <a:rPr lang="en-US" sz="2400" dirty="0" err="1"/>
              <a:t>verschoben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26868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Einfacher</a:t>
            </a:r>
            <a:r>
              <a:rPr lang="en-US" sz="2400" dirty="0"/>
              <a:t> </a:t>
            </a:r>
            <a:r>
              <a:rPr lang="en-US" sz="2400" dirty="0" err="1"/>
              <a:t>Mittelwert</a:t>
            </a:r>
            <a:r>
              <a:rPr lang="en-US" sz="2400" dirty="0"/>
              <a:t> </a:t>
            </a:r>
            <a:r>
              <a:rPr lang="en-US" sz="2400" dirty="0" err="1"/>
              <a:t>verschoben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Regression </a:t>
            </a:r>
            <a:r>
              <a:rPr lang="en-US" sz="2400" dirty="0" err="1"/>
              <a:t>schafft</a:t>
            </a:r>
            <a:r>
              <a:rPr lang="en-US" sz="2400" dirty="0"/>
              <a:t> den </a:t>
            </a:r>
            <a:r>
              <a:rPr lang="en-US" sz="2400" dirty="0" err="1"/>
              <a:t>Ausgleich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5248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029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</p:spTree>
    <p:extLst>
      <p:ext uri="{BB962C8B-B14F-4D97-AF65-F5344CB8AC3E}">
        <p14:creationId xmlns:p14="http://schemas.microsoft.com/office/powerpoint/2010/main" val="615117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Schwankungen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096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F11C72-CC20-471B-BC21-3E24EFAD660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DA1978-F677-46F9-8E9B-225322CDB79D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Schwankungen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7C0C-CBE9-449D-BAEB-B551111B0E6D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73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Confidence-Interval-Angle</a:t>
            </a:r>
          </a:p>
          <a:p>
            <a:r>
              <a:rPr lang="en-US" sz="1400" dirty="0"/>
              <a:t>CIR – Confidence-Interval-Radius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1F14A-2A6C-465C-9041-7CA20BF38666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785237-F942-4E28-BBBF-F2A81F450160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Hohes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Vertrauen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enge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Intervalle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5B388-D913-44FF-880B-9105122E168D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Wheatstone’sche</a:t>
            </a:r>
            <a:r>
              <a:rPr lang="en-US" sz="2800" dirty="0"/>
              <a:t> </a:t>
            </a:r>
            <a:r>
              <a:rPr lang="en-US" sz="2800" dirty="0" err="1"/>
              <a:t>Messbrücken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90° </a:t>
            </a:r>
            <a:r>
              <a:rPr lang="en-US" sz="2800" dirty="0" err="1"/>
              <a:t>verdreht</a:t>
            </a:r>
            <a:r>
              <a:rPr lang="en-US" sz="2800" dirty="0"/>
              <a:t> </a:t>
            </a:r>
            <a:r>
              <a:rPr lang="en-US" sz="2800" dirty="0" err="1"/>
              <a:t>zueinander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360° </a:t>
            </a:r>
            <a:r>
              <a:rPr lang="en-US" sz="2800" dirty="0" err="1"/>
              <a:t>Periodizität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6464"/>
                </a:solidFill>
              </a:rPr>
              <a:t>Cosinus</a:t>
            </a:r>
            <a:endParaRPr lang="en-US" sz="2800" b="1" dirty="0">
              <a:solidFill>
                <a:srgbClr val="FF646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Sinus</a:t>
            </a:r>
          </a:p>
        </p:txBody>
      </p:sp>
    </p:spTree>
    <p:extLst>
      <p:ext uri="{BB962C8B-B14F-4D97-AF65-F5344CB8AC3E}">
        <p14:creationId xmlns:p14="http://schemas.microsoft.com/office/powerpoint/2010/main" val="3319140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Confidence-Interval-Angle</a:t>
            </a:r>
          </a:p>
          <a:p>
            <a:r>
              <a:rPr lang="en-US" sz="1400" dirty="0"/>
              <a:t>CIR – Confidence-Interval-Radius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07516DC-4614-4540-82F3-EC5D6C338BAD}"/>
              </a:ext>
            </a:extLst>
          </p:cNvPr>
          <p:cNvSpPr/>
          <p:nvPr/>
        </p:nvSpPr>
        <p:spPr>
          <a:xfrm rot="18900000">
            <a:off x="9207434" y="326925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2CF257-5DAC-4755-A1C9-F24CF3A0923F}"/>
              </a:ext>
            </a:extLst>
          </p:cNvPr>
          <p:cNvSpPr/>
          <p:nvPr/>
        </p:nvSpPr>
        <p:spPr>
          <a:xfrm rot="18900000">
            <a:off x="7122817" y="3269249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01F14A-2A6C-465C-9041-7CA20BF38666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6733A38-8F8B-4D05-BFFD-D06C2CA63A8D}"/>
              </a:ext>
            </a:extLst>
          </p:cNvPr>
          <p:cNvSpPr/>
          <p:nvPr/>
        </p:nvSpPr>
        <p:spPr>
          <a:xfrm rot="2700000">
            <a:off x="9207434" y="41676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02F021-8496-4C6D-9319-FB47C120FD49}"/>
              </a:ext>
            </a:extLst>
          </p:cNvPr>
          <p:cNvSpPr/>
          <p:nvPr/>
        </p:nvSpPr>
        <p:spPr>
          <a:xfrm rot="2700000">
            <a:off x="7122817" y="4167644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84AC2A-AC1C-4B26-B40C-5FCE701BEC73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Hohes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Vertrauen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enge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Intervalle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D65B3-2B42-4488-AE08-B873EBF99F00}"/>
              </a:ext>
            </a:extLst>
          </p:cNvPr>
          <p:cNvSpPr txBox="1"/>
          <p:nvPr/>
        </p:nvSpPr>
        <p:spPr>
          <a:xfrm>
            <a:off x="6172226" y="2039737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Anzeige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Abdeckungslücke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D3C63C-EFF4-444A-BF33-88D7FC9E3A76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37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476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66B06-5340-4630-8D8B-7AF9392060CC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Starke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74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B4A3E3-D777-49D6-9CA2-E905C08A206F}"/>
              </a:ext>
            </a:extLst>
          </p:cNvPr>
          <p:cNvSpPr/>
          <p:nvPr/>
        </p:nvSpPr>
        <p:spPr>
          <a:xfrm rot="7901600">
            <a:off x="9386602" y="304464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C1B6AA-0AC1-4D36-993E-6D79C750AF31}"/>
              </a:ext>
            </a:extLst>
          </p:cNvPr>
          <p:cNvSpPr/>
          <p:nvPr/>
        </p:nvSpPr>
        <p:spPr>
          <a:xfrm rot="7901600">
            <a:off x="6944999" y="373219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67F0-32BE-4937-B090-F26C37B6C134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Starke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082B2-1A9F-4CAC-9C06-00F65DFBE5A1}"/>
              </a:ext>
            </a:extLst>
          </p:cNvPr>
          <p:cNvSpPr txBox="1"/>
          <p:nvPr/>
        </p:nvSpPr>
        <p:spPr>
          <a:xfrm>
            <a:off x="5934075" y="1736556"/>
            <a:ext cx="601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Abdeckungslücke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schwächt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80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86746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94804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61413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84411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0013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Anbindung</a:t>
            </a:r>
            <a:r>
              <a:rPr lang="en-US" sz="2800" dirty="0"/>
              <a:t> an </a:t>
            </a:r>
            <a:r>
              <a:rPr lang="en-US" sz="2800" dirty="0" err="1"/>
              <a:t>Realdaten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Große</a:t>
            </a:r>
            <a:r>
              <a:rPr lang="en-US" sz="2800" dirty="0"/>
              <a:t> </a:t>
            </a:r>
            <a:r>
              <a:rPr lang="en-US" sz="2800" dirty="0" err="1"/>
              <a:t>Charakterisierung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01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D153A-4F98-4E49-92DB-C6EB03657C5E}"/>
              </a:ext>
            </a:extLst>
          </p:cNvPr>
          <p:cNvSpPr/>
          <p:nvPr/>
        </p:nvSpPr>
        <p:spPr>
          <a:xfrm>
            <a:off x="3474720" y="1790299"/>
            <a:ext cx="2069432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D307A-0AA8-4D8E-9EFB-C0315F17A779}"/>
              </a:ext>
            </a:extLst>
          </p:cNvPr>
          <p:cNvSpPr/>
          <p:nvPr/>
        </p:nvSpPr>
        <p:spPr>
          <a:xfrm>
            <a:off x="5544152" y="1738496"/>
            <a:ext cx="1864323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EB0EE-728C-4F0E-A5B5-9CFC328735CB}"/>
              </a:ext>
            </a:extLst>
          </p:cNvPr>
          <p:cNvSpPr/>
          <p:nvPr/>
        </p:nvSpPr>
        <p:spPr>
          <a:xfrm>
            <a:off x="7408475" y="1738496"/>
            <a:ext cx="3173127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C0FCF-3EB1-40D9-B49D-A772CC074972}"/>
              </a:ext>
            </a:extLst>
          </p:cNvPr>
          <p:cNvSpPr/>
          <p:nvPr/>
        </p:nvSpPr>
        <p:spPr>
          <a:xfrm>
            <a:off x="4783526" y="1491916"/>
            <a:ext cx="2167749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92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Anbindung</a:t>
            </a:r>
            <a:r>
              <a:rPr lang="en-US" sz="2800" dirty="0"/>
              <a:t> an </a:t>
            </a:r>
            <a:r>
              <a:rPr lang="en-US" sz="2800" dirty="0" err="1"/>
              <a:t>Realdaten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Große</a:t>
            </a:r>
            <a:r>
              <a:rPr lang="en-US" sz="2800" dirty="0"/>
              <a:t> </a:t>
            </a:r>
            <a:r>
              <a:rPr lang="en-US" sz="2800" dirty="0" err="1"/>
              <a:t>Charakterisierung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Zirkuläre</a:t>
            </a:r>
            <a:r>
              <a:rPr lang="en-US" sz="2800" dirty="0"/>
              <a:t> </a:t>
            </a:r>
            <a:r>
              <a:rPr lang="en-US" sz="2800" dirty="0" err="1"/>
              <a:t>Statistik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58222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99657-944A-44D1-A0DC-1B01A5A8D88B}"/>
              </a:ext>
            </a:extLst>
          </p:cNvPr>
          <p:cNvSpPr txBox="1"/>
          <p:nvPr/>
        </p:nvSpPr>
        <p:spPr>
          <a:xfrm>
            <a:off x="3806092" y="2326866"/>
            <a:ext cx="45798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Vielen</a:t>
            </a:r>
            <a:r>
              <a:rPr lang="en-US" sz="6600" dirty="0"/>
              <a:t> Dank!</a:t>
            </a:r>
          </a:p>
        </p:txBody>
      </p:sp>
    </p:spTree>
    <p:extLst>
      <p:ext uri="{BB962C8B-B14F-4D97-AF65-F5344CB8AC3E}">
        <p14:creationId xmlns:p14="http://schemas.microsoft.com/office/powerpoint/2010/main" val="37150603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7601969-8BD5-4D54-9440-F13FC6B4F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89" y="1863801"/>
            <a:ext cx="10430221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142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4EEBC0-9F77-4036-AB04-6FAC5630742A}"/>
              </a:ext>
            </a:extLst>
          </p:cNvPr>
          <p:cNvSpPr/>
          <p:nvPr/>
        </p:nvSpPr>
        <p:spPr>
          <a:xfrm>
            <a:off x="660455" y="5423877"/>
            <a:ext cx="2512591" cy="687754"/>
          </a:xfrm>
          <a:custGeom>
            <a:avLst/>
            <a:gdLst>
              <a:gd name="connsiteX0" fmla="*/ 74191 w 2512591"/>
              <a:gd name="connsiteY0" fmla="*/ 523631 h 687754"/>
              <a:gd name="connsiteX1" fmla="*/ 74191 w 2512591"/>
              <a:gd name="connsiteY1" fmla="*/ 523631 h 687754"/>
              <a:gd name="connsiteX2" fmla="*/ 144530 w 2512591"/>
              <a:gd name="connsiteY2" fmla="*/ 578338 h 687754"/>
              <a:gd name="connsiteX3" fmla="*/ 167976 w 2512591"/>
              <a:gd name="connsiteY3" fmla="*/ 586154 h 687754"/>
              <a:gd name="connsiteX4" fmla="*/ 222683 w 2512591"/>
              <a:gd name="connsiteY4" fmla="*/ 601785 h 687754"/>
              <a:gd name="connsiteX5" fmla="*/ 285207 w 2512591"/>
              <a:gd name="connsiteY5" fmla="*/ 625231 h 687754"/>
              <a:gd name="connsiteX6" fmla="*/ 332099 w 2512591"/>
              <a:gd name="connsiteY6" fmla="*/ 633046 h 687754"/>
              <a:gd name="connsiteX7" fmla="*/ 363360 w 2512591"/>
              <a:gd name="connsiteY7" fmla="*/ 640861 h 687754"/>
              <a:gd name="connsiteX8" fmla="*/ 386807 w 2512591"/>
              <a:gd name="connsiteY8" fmla="*/ 648677 h 687754"/>
              <a:gd name="connsiteX9" fmla="*/ 769760 w 2512591"/>
              <a:gd name="connsiteY9" fmla="*/ 664308 h 687754"/>
              <a:gd name="connsiteX10" fmla="*/ 808837 w 2512591"/>
              <a:gd name="connsiteY10" fmla="*/ 672123 h 687754"/>
              <a:gd name="connsiteX11" fmla="*/ 1176160 w 2512591"/>
              <a:gd name="connsiteY11" fmla="*/ 687754 h 687754"/>
              <a:gd name="connsiteX12" fmla="*/ 1809207 w 2512591"/>
              <a:gd name="connsiteY12" fmla="*/ 679938 h 687754"/>
              <a:gd name="connsiteX13" fmla="*/ 1856099 w 2512591"/>
              <a:gd name="connsiteY13" fmla="*/ 672123 h 687754"/>
              <a:gd name="connsiteX14" fmla="*/ 1910807 w 2512591"/>
              <a:gd name="connsiteY14" fmla="*/ 664308 h 687754"/>
              <a:gd name="connsiteX15" fmla="*/ 2293760 w 2512591"/>
              <a:gd name="connsiteY15" fmla="*/ 640861 h 687754"/>
              <a:gd name="connsiteX16" fmla="*/ 2340653 w 2512591"/>
              <a:gd name="connsiteY16" fmla="*/ 625231 h 687754"/>
              <a:gd name="connsiteX17" fmla="*/ 2442253 w 2512591"/>
              <a:gd name="connsiteY17" fmla="*/ 609600 h 687754"/>
              <a:gd name="connsiteX18" fmla="*/ 2473514 w 2512591"/>
              <a:gd name="connsiteY18" fmla="*/ 562708 h 687754"/>
              <a:gd name="connsiteX19" fmla="*/ 2489145 w 2512591"/>
              <a:gd name="connsiteY19" fmla="*/ 515815 h 687754"/>
              <a:gd name="connsiteX20" fmla="*/ 2496960 w 2512591"/>
              <a:gd name="connsiteY20" fmla="*/ 437661 h 687754"/>
              <a:gd name="connsiteX21" fmla="*/ 2512591 w 2512591"/>
              <a:gd name="connsiteY21" fmla="*/ 390769 h 687754"/>
              <a:gd name="connsiteX22" fmla="*/ 2504776 w 2512591"/>
              <a:gd name="connsiteY22" fmla="*/ 257908 h 687754"/>
              <a:gd name="connsiteX23" fmla="*/ 2442253 w 2512591"/>
              <a:gd name="connsiteY23" fmla="*/ 203200 h 687754"/>
              <a:gd name="connsiteX24" fmla="*/ 2418807 w 2512591"/>
              <a:gd name="connsiteY24" fmla="*/ 187569 h 687754"/>
              <a:gd name="connsiteX25" fmla="*/ 2340653 w 2512591"/>
              <a:gd name="connsiteY25" fmla="*/ 164123 h 687754"/>
              <a:gd name="connsiteX26" fmla="*/ 2285945 w 2512591"/>
              <a:gd name="connsiteY26" fmla="*/ 156308 h 687754"/>
              <a:gd name="connsiteX27" fmla="*/ 2176530 w 2512591"/>
              <a:gd name="connsiteY27" fmla="*/ 140677 h 687754"/>
              <a:gd name="connsiteX28" fmla="*/ 2020222 w 2512591"/>
              <a:gd name="connsiteY28" fmla="*/ 132861 h 687754"/>
              <a:gd name="connsiteX29" fmla="*/ 1973330 w 2512591"/>
              <a:gd name="connsiteY29" fmla="*/ 125046 h 687754"/>
              <a:gd name="connsiteX30" fmla="*/ 1910807 w 2512591"/>
              <a:gd name="connsiteY30" fmla="*/ 117231 h 687754"/>
              <a:gd name="connsiteX31" fmla="*/ 1879545 w 2512591"/>
              <a:gd name="connsiteY31" fmla="*/ 109415 h 687754"/>
              <a:gd name="connsiteX32" fmla="*/ 1817022 w 2512591"/>
              <a:gd name="connsiteY32" fmla="*/ 101600 h 687754"/>
              <a:gd name="connsiteX33" fmla="*/ 1707607 w 2512591"/>
              <a:gd name="connsiteY33" fmla="*/ 85969 h 687754"/>
              <a:gd name="connsiteX34" fmla="*/ 1606007 w 2512591"/>
              <a:gd name="connsiteY34" fmla="*/ 78154 h 687754"/>
              <a:gd name="connsiteX35" fmla="*/ 1480960 w 2512591"/>
              <a:gd name="connsiteY35" fmla="*/ 62523 h 687754"/>
              <a:gd name="connsiteX36" fmla="*/ 1410622 w 2512591"/>
              <a:gd name="connsiteY36" fmla="*/ 54708 h 687754"/>
              <a:gd name="connsiteX37" fmla="*/ 1004222 w 2512591"/>
              <a:gd name="connsiteY37" fmla="*/ 39077 h 687754"/>
              <a:gd name="connsiteX38" fmla="*/ 933883 w 2512591"/>
              <a:gd name="connsiteY38" fmla="*/ 23446 h 687754"/>
              <a:gd name="connsiteX39" fmla="*/ 769760 w 2512591"/>
              <a:gd name="connsiteY39" fmla="*/ 0 h 687754"/>
              <a:gd name="connsiteX40" fmla="*/ 316468 w 2512591"/>
              <a:gd name="connsiteY40" fmla="*/ 7815 h 687754"/>
              <a:gd name="connsiteX41" fmla="*/ 222683 w 2512591"/>
              <a:gd name="connsiteY41" fmla="*/ 23446 h 687754"/>
              <a:gd name="connsiteX42" fmla="*/ 152345 w 2512591"/>
              <a:gd name="connsiteY42" fmla="*/ 54708 h 687754"/>
              <a:gd name="connsiteX43" fmla="*/ 128899 w 2512591"/>
              <a:gd name="connsiteY43" fmla="*/ 78154 h 687754"/>
              <a:gd name="connsiteX44" fmla="*/ 97637 w 2512591"/>
              <a:gd name="connsiteY44" fmla="*/ 132861 h 687754"/>
              <a:gd name="connsiteX45" fmla="*/ 58560 w 2512591"/>
              <a:gd name="connsiteY45" fmla="*/ 179754 h 687754"/>
              <a:gd name="connsiteX46" fmla="*/ 50745 w 2512591"/>
              <a:gd name="connsiteY46" fmla="*/ 203200 h 687754"/>
              <a:gd name="connsiteX47" fmla="*/ 19483 w 2512591"/>
              <a:gd name="connsiteY47" fmla="*/ 257908 h 687754"/>
              <a:gd name="connsiteX48" fmla="*/ 11668 w 2512591"/>
              <a:gd name="connsiteY48" fmla="*/ 414215 h 687754"/>
              <a:gd name="connsiteX49" fmla="*/ 50745 w 2512591"/>
              <a:gd name="connsiteY49" fmla="*/ 461108 h 687754"/>
              <a:gd name="connsiteX50" fmla="*/ 66376 w 2512591"/>
              <a:gd name="connsiteY50" fmla="*/ 515815 h 687754"/>
              <a:gd name="connsiteX51" fmla="*/ 74191 w 2512591"/>
              <a:gd name="connsiteY51" fmla="*/ 523631 h 6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512591" h="687754">
                <a:moveTo>
                  <a:pt x="74191" y="523631"/>
                </a:moveTo>
                <a:lnTo>
                  <a:pt x="74191" y="523631"/>
                </a:lnTo>
                <a:cubicBezTo>
                  <a:pt x="97637" y="541867"/>
                  <a:pt x="119816" y="561862"/>
                  <a:pt x="144530" y="578338"/>
                </a:cubicBezTo>
                <a:cubicBezTo>
                  <a:pt x="151385" y="582908"/>
                  <a:pt x="160055" y="583891"/>
                  <a:pt x="167976" y="586154"/>
                </a:cubicBezTo>
                <a:cubicBezTo>
                  <a:pt x="202486" y="596014"/>
                  <a:pt x="192685" y="590536"/>
                  <a:pt x="222683" y="601785"/>
                </a:cubicBezTo>
                <a:cubicBezTo>
                  <a:pt x="231523" y="605100"/>
                  <a:pt x="270699" y="622007"/>
                  <a:pt x="285207" y="625231"/>
                </a:cubicBezTo>
                <a:cubicBezTo>
                  <a:pt x="300676" y="628669"/>
                  <a:pt x="316560" y="629938"/>
                  <a:pt x="332099" y="633046"/>
                </a:cubicBezTo>
                <a:cubicBezTo>
                  <a:pt x="342631" y="635152"/>
                  <a:pt x="353032" y="637910"/>
                  <a:pt x="363360" y="640861"/>
                </a:cubicBezTo>
                <a:cubicBezTo>
                  <a:pt x="371281" y="643124"/>
                  <a:pt x="378582" y="648202"/>
                  <a:pt x="386807" y="648677"/>
                </a:cubicBezTo>
                <a:cubicBezTo>
                  <a:pt x="514352" y="656036"/>
                  <a:pt x="642109" y="659098"/>
                  <a:pt x="769760" y="664308"/>
                </a:cubicBezTo>
                <a:cubicBezTo>
                  <a:pt x="782786" y="666913"/>
                  <a:pt x="795656" y="670475"/>
                  <a:pt x="808837" y="672123"/>
                </a:cubicBezTo>
                <a:cubicBezTo>
                  <a:pt x="925331" y="686684"/>
                  <a:pt x="1071166" y="684837"/>
                  <a:pt x="1176160" y="687754"/>
                </a:cubicBezTo>
                <a:lnTo>
                  <a:pt x="1809207" y="679938"/>
                </a:lnTo>
                <a:cubicBezTo>
                  <a:pt x="1825049" y="679574"/>
                  <a:pt x="1840437" y="674532"/>
                  <a:pt x="1856099" y="672123"/>
                </a:cubicBezTo>
                <a:cubicBezTo>
                  <a:pt x="1874306" y="669322"/>
                  <a:pt x="1892433" y="665620"/>
                  <a:pt x="1910807" y="664308"/>
                </a:cubicBezTo>
                <a:cubicBezTo>
                  <a:pt x="2038372" y="655196"/>
                  <a:pt x="2293760" y="640861"/>
                  <a:pt x="2293760" y="640861"/>
                </a:cubicBezTo>
                <a:cubicBezTo>
                  <a:pt x="2309391" y="635651"/>
                  <a:pt x="2324497" y="628463"/>
                  <a:pt x="2340653" y="625231"/>
                </a:cubicBezTo>
                <a:cubicBezTo>
                  <a:pt x="2400325" y="613296"/>
                  <a:pt x="2366549" y="619063"/>
                  <a:pt x="2442253" y="609600"/>
                </a:cubicBezTo>
                <a:cubicBezTo>
                  <a:pt x="2452673" y="593969"/>
                  <a:pt x="2467573" y="580530"/>
                  <a:pt x="2473514" y="562708"/>
                </a:cubicBezTo>
                <a:lnTo>
                  <a:pt x="2489145" y="515815"/>
                </a:lnTo>
                <a:cubicBezTo>
                  <a:pt x="2491750" y="489764"/>
                  <a:pt x="2492135" y="463394"/>
                  <a:pt x="2496960" y="437661"/>
                </a:cubicBezTo>
                <a:cubicBezTo>
                  <a:pt x="2499996" y="421467"/>
                  <a:pt x="2512591" y="390769"/>
                  <a:pt x="2512591" y="390769"/>
                </a:cubicBezTo>
                <a:cubicBezTo>
                  <a:pt x="2509986" y="346482"/>
                  <a:pt x="2511357" y="301781"/>
                  <a:pt x="2504776" y="257908"/>
                </a:cubicBezTo>
                <a:cubicBezTo>
                  <a:pt x="2501158" y="233785"/>
                  <a:pt x="2452097" y="209762"/>
                  <a:pt x="2442253" y="203200"/>
                </a:cubicBezTo>
                <a:cubicBezTo>
                  <a:pt x="2434438" y="197990"/>
                  <a:pt x="2427718" y="190539"/>
                  <a:pt x="2418807" y="187569"/>
                </a:cubicBezTo>
                <a:cubicBezTo>
                  <a:pt x="2393696" y="179200"/>
                  <a:pt x="2365691" y="169488"/>
                  <a:pt x="2340653" y="164123"/>
                </a:cubicBezTo>
                <a:cubicBezTo>
                  <a:pt x="2322641" y="160263"/>
                  <a:pt x="2304152" y="159109"/>
                  <a:pt x="2285945" y="156308"/>
                </a:cubicBezTo>
                <a:cubicBezTo>
                  <a:pt x="2246176" y="150190"/>
                  <a:pt x="2217876" y="143630"/>
                  <a:pt x="2176530" y="140677"/>
                </a:cubicBezTo>
                <a:cubicBezTo>
                  <a:pt x="2124495" y="136960"/>
                  <a:pt x="2072325" y="135466"/>
                  <a:pt x="2020222" y="132861"/>
                </a:cubicBezTo>
                <a:cubicBezTo>
                  <a:pt x="2004591" y="130256"/>
                  <a:pt x="1989017" y="127287"/>
                  <a:pt x="1973330" y="125046"/>
                </a:cubicBezTo>
                <a:cubicBezTo>
                  <a:pt x="1952538" y="122076"/>
                  <a:pt x="1931524" y="120684"/>
                  <a:pt x="1910807" y="117231"/>
                </a:cubicBezTo>
                <a:cubicBezTo>
                  <a:pt x="1900212" y="115465"/>
                  <a:pt x="1890140" y="111181"/>
                  <a:pt x="1879545" y="109415"/>
                </a:cubicBezTo>
                <a:cubicBezTo>
                  <a:pt x="1858828" y="105962"/>
                  <a:pt x="1837833" y="104438"/>
                  <a:pt x="1817022" y="101600"/>
                </a:cubicBezTo>
                <a:cubicBezTo>
                  <a:pt x="1780518" y="96622"/>
                  <a:pt x="1744224" y="90037"/>
                  <a:pt x="1707607" y="85969"/>
                </a:cubicBezTo>
                <a:cubicBezTo>
                  <a:pt x="1673848" y="82218"/>
                  <a:pt x="1639834" y="81229"/>
                  <a:pt x="1606007" y="78154"/>
                </a:cubicBezTo>
                <a:cubicBezTo>
                  <a:pt x="1517550" y="70112"/>
                  <a:pt x="1558873" y="72262"/>
                  <a:pt x="1480960" y="62523"/>
                </a:cubicBezTo>
                <a:cubicBezTo>
                  <a:pt x="1457552" y="59597"/>
                  <a:pt x="1434068" y="57313"/>
                  <a:pt x="1410622" y="54708"/>
                </a:cubicBezTo>
                <a:cubicBezTo>
                  <a:pt x="1264635" y="6041"/>
                  <a:pt x="1417367" y="54379"/>
                  <a:pt x="1004222" y="39077"/>
                </a:cubicBezTo>
                <a:cubicBezTo>
                  <a:pt x="975743" y="38022"/>
                  <a:pt x="960945" y="27312"/>
                  <a:pt x="933883" y="23446"/>
                </a:cubicBezTo>
                <a:cubicBezTo>
                  <a:pt x="708930" y="-8689"/>
                  <a:pt x="1012562" y="44146"/>
                  <a:pt x="769760" y="0"/>
                </a:cubicBezTo>
                <a:cubicBezTo>
                  <a:pt x="618663" y="2605"/>
                  <a:pt x="467449" y="1344"/>
                  <a:pt x="316468" y="7815"/>
                </a:cubicBezTo>
                <a:cubicBezTo>
                  <a:pt x="284804" y="9172"/>
                  <a:pt x="253621" y="16571"/>
                  <a:pt x="222683" y="23446"/>
                </a:cubicBezTo>
                <a:cubicBezTo>
                  <a:pt x="194800" y="29642"/>
                  <a:pt x="173583" y="37010"/>
                  <a:pt x="152345" y="54708"/>
                </a:cubicBezTo>
                <a:cubicBezTo>
                  <a:pt x="143854" y="61784"/>
                  <a:pt x="135975" y="69663"/>
                  <a:pt x="128899" y="78154"/>
                </a:cubicBezTo>
                <a:cubicBezTo>
                  <a:pt x="111590" y="98924"/>
                  <a:pt x="111534" y="108541"/>
                  <a:pt x="97637" y="132861"/>
                </a:cubicBezTo>
                <a:cubicBezTo>
                  <a:pt x="83127" y="158255"/>
                  <a:pt x="80118" y="158197"/>
                  <a:pt x="58560" y="179754"/>
                </a:cubicBezTo>
                <a:cubicBezTo>
                  <a:pt x="55955" y="187569"/>
                  <a:pt x="53990" y="195628"/>
                  <a:pt x="50745" y="203200"/>
                </a:cubicBezTo>
                <a:cubicBezTo>
                  <a:pt x="38847" y="230961"/>
                  <a:pt x="35179" y="234363"/>
                  <a:pt x="19483" y="257908"/>
                </a:cubicBezTo>
                <a:cubicBezTo>
                  <a:pt x="-3814" y="327803"/>
                  <a:pt x="-5964" y="314298"/>
                  <a:pt x="11668" y="414215"/>
                </a:cubicBezTo>
                <a:cubicBezTo>
                  <a:pt x="13999" y="427426"/>
                  <a:pt x="43522" y="453884"/>
                  <a:pt x="50745" y="461108"/>
                </a:cubicBezTo>
                <a:cubicBezTo>
                  <a:pt x="51788" y="465281"/>
                  <a:pt x="61889" y="509085"/>
                  <a:pt x="66376" y="515815"/>
                </a:cubicBezTo>
                <a:cubicBezTo>
                  <a:pt x="72507" y="525011"/>
                  <a:pt x="72889" y="522328"/>
                  <a:pt x="74191" y="523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7A04E2-1F86-4A5D-822D-804A74363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9"/>
          <a:stretch/>
        </p:blipFill>
        <p:spPr>
          <a:xfrm>
            <a:off x="5647398" y="2002170"/>
            <a:ext cx="5697073" cy="1638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3CD0B-D0F2-4639-AD37-97B6F6761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652"/>
          <a:stretch/>
        </p:blipFill>
        <p:spPr>
          <a:xfrm>
            <a:off x="5648325" y="4235001"/>
            <a:ext cx="5705473" cy="12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53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C0CCF1-3E1A-4148-A1A4-0E05E187A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31148"/>
            <a:ext cx="4857751" cy="1334765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76BF620-023F-40BE-B1DD-0048F3C5D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09208"/>
            <a:ext cx="4857751" cy="19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23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145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DEA9F-3A1E-4F94-9AAF-1042288D8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90586"/>
            <a:ext cx="4202867" cy="1011017"/>
          </a:xfrm>
          <a:prstGeom prst="rect">
            <a:avLst/>
          </a:prstGeom>
        </p:spPr>
      </p:pic>
      <p:pic>
        <p:nvPicPr>
          <p:cNvPr id="13" name="Picture 1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EE7FFCA-F0AA-48E4-9EA2-6D555BF33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9065"/>
            <a:ext cx="4181693" cy="1021604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A9E95D-00B1-4EF7-BBC3-BE3670389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0366"/>
            <a:ext cx="4181694" cy="106395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85ABAF-D22C-4CEE-96E8-F427D06F6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05401"/>
            <a:ext cx="4210051" cy="110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741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81054"/>
            <a:ext cx="10515599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146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88970C-B904-4FFC-814D-F8F0B0CC3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9292"/>
          <a:stretch/>
        </p:blipFill>
        <p:spPr>
          <a:xfrm>
            <a:off x="4518198" y="1504077"/>
            <a:ext cx="6835600" cy="18942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1108A5-36EB-4A6E-BBF1-C0F850990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668" r="31929" b="-2464"/>
          <a:stretch/>
        </p:blipFill>
        <p:spPr>
          <a:xfrm>
            <a:off x="7921690" y="3398322"/>
            <a:ext cx="4121020" cy="2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78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492D-88F9-40CD-AE41-B580498F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89E6719E-B456-4479-950D-D0699889E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88698"/>
            <a:ext cx="10644507" cy="460374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8A27C-B601-44B1-9738-4A5379C0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5E2DA-9928-4174-BA9B-FFA5E9FE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449CA-5955-4BB1-A4DD-8860D1E0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656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8852-94A9-4848-A967-E30F5603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E72C8-C629-4D1F-874E-DC3BA197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67327-649B-4D85-9797-6A7D103B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110E0-0CA6-4103-8F5D-EF842E61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148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BD61B8-985E-4282-AD1E-0B2237F6D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81235"/>
            <a:ext cx="10103340" cy="42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9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149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3D7B33-22BA-47A2-91A2-EEE43E6AF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26156"/>
            <a:ext cx="4952266" cy="13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4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77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ED46DE-5619-40DE-A7BA-D5EE5EB5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DF0F10-8E2B-4959-AA3A-D14E73BE89F0}"/>
              </a:ext>
            </a:extLst>
          </p:cNvPr>
          <p:cNvGrpSpPr/>
          <p:nvPr/>
        </p:nvGrpSpPr>
        <p:grpSpPr>
          <a:xfrm>
            <a:off x="838199" y="4487111"/>
            <a:ext cx="5002162" cy="1869239"/>
            <a:chOff x="2518150" y="-108909"/>
            <a:chExt cx="6865297" cy="2372056"/>
          </a:xfrm>
        </p:grpSpPr>
        <p:pic>
          <p:nvPicPr>
            <p:cNvPr id="10" name="Picture 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6D935B7-2DCF-4885-A5CB-064D604FA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19"/>
            <a:stretch/>
          </p:blipFill>
          <p:spPr>
            <a:xfrm>
              <a:off x="2518150" y="-108909"/>
              <a:ext cx="6640178" cy="2372056"/>
            </a:xfrm>
            <a:prstGeom prst="rect">
              <a:avLst/>
            </a:prstGeom>
          </p:spPr>
        </p:pic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DEDF809-A335-4733-BC14-E5AA9772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4"/>
            <a:stretch/>
          </p:blipFill>
          <p:spPr>
            <a:xfrm>
              <a:off x="9151301" y="-108909"/>
              <a:ext cx="232146" cy="2372056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5A3B9E2F-7A65-4940-AC73-A1BA70064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5" t="32472" r="13422" b="6374"/>
            <a:stretch/>
          </p:blipFill>
          <p:spPr>
            <a:xfrm>
              <a:off x="2627196" y="564119"/>
              <a:ext cx="6531132" cy="1450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626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7AB9-DAB1-45B8-B27A-9B75FD15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AC16F73-2AED-4DE6-9E20-540CD066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92" y="1863801"/>
            <a:ext cx="6703014" cy="44407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7A623-A1D8-4315-97B4-A7028FD6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3DF43-231E-4AAC-BE0D-7DA66838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5D0A7-1E50-4A36-9B7A-806B5862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05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152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ED46DE-5619-40DE-A7BA-D5EE5EB5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9844A-3ECC-4483-A631-9A0B1BC15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90" y="4643718"/>
            <a:ext cx="2976717" cy="17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08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153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ED46DE-5619-40DE-A7BA-D5EE5EB5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6C03E-7741-4C7B-A71D-363146B9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90" y="4643718"/>
            <a:ext cx="2976717" cy="17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63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09" y="1634659"/>
            <a:ext cx="8356977" cy="47216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8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CF07DD-6638-4BCC-9596-B36CE6714E8C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90B73-C17C-40C3-90AC-ABA91FB0F4F2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C822D11A-5D87-47EE-997C-AF112A9E3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42ADC9-8C25-41DA-9A14-3F8BD98C0015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9C409-9D25-4911-A5DB-B5CD2C4619ED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ADA264-EB1F-417F-ADF9-6594B80E2EAD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155</a:t>
            </a:fld>
            <a:endParaRPr lang="en-US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32A91B5-44F0-406C-96EF-E64E74D2A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75" y="1858876"/>
            <a:ext cx="5255405" cy="38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130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CF07DD-6638-4BCC-9596-B36CE6714E8C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90B73-C17C-40C3-90AC-ABA91FB0F4F2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C822D11A-5D87-47EE-997C-AF112A9E3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42ADC9-8C25-41DA-9A14-3F8BD98C0015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9C409-9D25-4911-A5DB-B5CD2C4619ED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ADA264-EB1F-417F-ADF9-6594B80E2EAD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156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79178FC5-B13D-4BB1-9718-F4635896D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75" y="2001033"/>
            <a:ext cx="5546329" cy="3133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7F9BBA-8E97-47B5-88F0-7D15DFD109D6}"/>
              </a:ext>
            </a:extLst>
          </p:cNvPr>
          <p:cNvSpPr/>
          <p:nvPr/>
        </p:nvSpPr>
        <p:spPr>
          <a:xfrm>
            <a:off x="851598" y="3778393"/>
            <a:ext cx="986827" cy="5967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107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CF07DD-6638-4BCC-9596-B36CE6714E8C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90B73-C17C-40C3-90AC-ABA91FB0F4F2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C822D11A-5D87-47EE-997C-AF112A9E3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42ADC9-8C25-41DA-9A14-3F8BD98C0015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9C409-9D25-4911-A5DB-B5CD2C4619ED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ADA264-EB1F-417F-ADF9-6594B80E2EAD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20" y="1835809"/>
            <a:ext cx="5060678" cy="44407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1871874" y="3778393"/>
            <a:ext cx="986827" cy="5967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172650" y="41843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180670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B8881B-FAF7-4335-8A66-5D0523968C73}"/>
              </a:ext>
            </a:extLst>
          </p:cNvPr>
          <p:cNvSpPr/>
          <p:nvPr/>
        </p:nvSpPr>
        <p:spPr>
          <a:xfrm>
            <a:off x="8179068" y="498966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831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068829-ADF4-4FD6-B071-0D962D411E73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473293-01E0-42A3-9298-3BE47E82357B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2BAAD2EA-1A15-44E6-885C-7CD0EC0B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EAB32C-730A-4FBF-A15A-DE28C816A164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431E787-9F3D-49AD-BEFC-4748CFDA0915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4DA2DE-3AF8-489F-9713-959853ABE6CB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2A825198-7F00-4D17-86EE-BB6046093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7D7C896-B36A-4672-84EB-559C81BB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92" y="1475847"/>
            <a:ext cx="4673080" cy="488050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ACD308-DD95-49F9-9109-7862A677C1D5}"/>
              </a:ext>
            </a:extLst>
          </p:cNvPr>
          <p:cNvSpPr/>
          <p:nvPr/>
        </p:nvSpPr>
        <p:spPr>
          <a:xfrm>
            <a:off x="2949907" y="3778393"/>
            <a:ext cx="3098820" cy="5967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194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068829-ADF4-4FD6-B071-0D962D411E73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473293-01E0-42A3-9298-3BE47E82357B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2BAAD2EA-1A15-44E6-885C-7CD0EC0B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EAB32C-730A-4FBF-A15A-DE28C816A164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431E787-9F3D-49AD-BEFC-4748CFDA0915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4DA2DE-3AF8-489F-9713-959853ABE6CB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2A825198-7F00-4D17-86EE-BB6046093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159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205108" y="1796804"/>
            <a:ext cx="5148690" cy="44250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837713-28E2-4E88-84B7-74B8E56B75FF}"/>
              </a:ext>
            </a:extLst>
          </p:cNvPr>
          <p:cNvSpPr/>
          <p:nvPr/>
        </p:nvSpPr>
        <p:spPr>
          <a:xfrm>
            <a:off x="5105977" y="2935705"/>
            <a:ext cx="986827" cy="143945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3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428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ABC687B-B9EC-45DE-9F6B-11C4C32EA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30" y="1547048"/>
            <a:ext cx="9201539" cy="4945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95119-A358-4E1F-95FC-886D1A9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– Sensor-Array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CCCB1-9B64-4ED2-AF0E-538CC2A8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54CBC-F3DE-468E-A121-B9D2FB02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1D7BF-C34D-4246-8A4F-6B03BA70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160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370733-947C-461E-B1CE-1B60389FB578}"/>
              </a:ext>
            </a:extLst>
          </p:cNvPr>
          <p:cNvSpPr/>
          <p:nvPr/>
        </p:nvSpPr>
        <p:spPr>
          <a:xfrm rot="13274435">
            <a:off x="10485013" y="3207618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68C179-03D4-4DA6-ACD5-0B990E532FBB}"/>
              </a:ext>
            </a:extLst>
          </p:cNvPr>
          <p:cNvSpPr/>
          <p:nvPr/>
        </p:nvSpPr>
        <p:spPr>
          <a:xfrm rot="2249067">
            <a:off x="9039620" y="188735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F9BCA7-70C0-4280-A75F-E954EEFDF6EA}"/>
              </a:ext>
            </a:extLst>
          </p:cNvPr>
          <p:cNvSpPr/>
          <p:nvPr/>
        </p:nvSpPr>
        <p:spPr>
          <a:xfrm rot="8474072">
            <a:off x="10530567" y="184248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45D2C-01E6-4856-AEA0-91CDA3C07E12}"/>
              </a:ext>
            </a:extLst>
          </p:cNvPr>
          <p:cNvSpPr/>
          <p:nvPr/>
        </p:nvSpPr>
        <p:spPr>
          <a:xfrm rot="19130166">
            <a:off x="9113737" y="32075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15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9" y="1863801"/>
            <a:ext cx="10267621" cy="44407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030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162</a:t>
            </a:fld>
            <a:endParaRPr lang="en-US"/>
          </a:p>
        </p:txBody>
      </p:sp>
      <p:pic>
        <p:nvPicPr>
          <p:cNvPr id="8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974BB74-E2BB-4021-9B69-2E01FE71A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569691"/>
            <a:ext cx="4871918" cy="47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92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29" y="1500957"/>
            <a:ext cx="7500787" cy="427544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3AAD4F-11BE-415F-B322-2868999E8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"/>
          <a:stretch/>
        </p:blipFill>
        <p:spPr>
          <a:xfrm>
            <a:off x="6095997" y="4420054"/>
            <a:ext cx="4568324" cy="24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731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33" y="1741094"/>
            <a:ext cx="7597130" cy="461525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164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8BEFBCF-9187-4F72-95A3-21081484D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5" y="4180491"/>
            <a:ext cx="4686208" cy="22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296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38B4594-8FBE-4EE9-B34F-3320198C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80" y="1569691"/>
            <a:ext cx="4843192" cy="39714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DFA82-02EC-420F-BC99-66AE5776C887}"/>
              </a:ext>
            </a:extLst>
          </p:cNvPr>
          <p:cNvSpPr txBox="1"/>
          <p:nvPr/>
        </p:nvSpPr>
        <p:spPr>
          <a:xfrm>
            <a:off x="838199" y="1876926"/>
            <a:ext cx="547597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Funktionaler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und Derivate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Qualitätskriterien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0202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65" y="1607065"/>
            <a:ext cx="8480865" cy="47492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166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2290814" y="260371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201310-C21B-40C7-AF49-7BE17C34DC12}"/>
              </a:ext>
            </a:extLst>
          </p:cNvPr>
          <p:cNvSpPr/>
          <p:nvPr/>
        </p:nvSpPr>
        <p:spPr>
          <a:xfrm>
            <a:off x="6620578" y="260371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CBC972-BA72-4C42-BDE6-C5DCA98DACF2}"/>
              </a:ext>
            </a:extLst>
          </p:cNvPr>
          <p:cNvSpPr/>
          <p:nvPr/>
        </p:nvSpPr>
        <p:spPr>
          <a:xfrm rot="16200000">
            <a:off x="3766488" y="333454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5D53791-968B-48CF-8E08-6DE2F0308F5F}"/>
              </a:ext>
            </a:extLst>
          </p:cNvPr>
          <p:cNvSpPr/>
          <p:nvPr/>
        </p:nvSpPr>
        <p:spPr>
          <a:xfrm rot="16200000">
            <a:off x="8209349" y="333454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AF9A99-E9F7-4E5E-8F7C-7BAF89267813}"/>
              </a:ext>
            </a:extLst>
          </p:cNvPr>
          <p:cNvSpPr/>
          <p:nvPr/>
        </p:nvSpPr>
        <p:spPr>
          <a:xfrm rot="8171307">
            <a:off x="2290814" y="411903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05C580-61F3-4934-8A55-77467B5E5B4A}"/>
              </a:ext>
            </a:extLst>
          </p:cNvPr>
          <p:cNvSpPr/>
          <p:nvPr/>
        </p:nvSpPr>
        <p:spPr>
          <a:xfrm rot="8171307">
            <a:off x="6671799" y="411903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0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2190-7DF1-4BD1-B6FD-22DAB7E7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C4A60F-14DE-433F-B607-B2BAF9B1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54" y="1599249"/>
            <a:ext cx="9659088" cy="47571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D2492-5E3B-44EA-AB09-5662F760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7F19-9C52-46D7-9E1A-360FE370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CED8C-56C0-4C94-ACB7-D34BC05C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B116A4-479C-434C-8155-8449862E82FA}"/>
              </a:ext>
            </a:extLst>
          </p:cNvPr>
          <p:cNvSpPr/>
          <p:nvPr/>
        </p:nvSpPr>
        <p:spPr>
          <a:xfrm rot="19130166">
            <a:off x="6880758" y="2952569"/>
            <a:ext cx="527617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A4A852-0574-402C-AE00-BCC51B4BFBCF}"/>
              </a:ext>
            </a:extLst>
          </p:cNvPr>
          <p:cNvSpPr/>
          <p:nvPr/>
        </p:nvSpPr>
        <p:spPr>
          <a:xfrm rot="8171307">
            <a:off x="6300288" y="544825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E57EF1-8ED5-46C9-9E05-B63F6310376C}"/>
              </a:ext>
            </a:extLst>
          </p:cNvPr>
          <p:cNvSpPr/>
          <p:nvPr/>
        </p:nvSpPr>
        <p:spPr>
          <a:xfrm rot="18900000">
            <a:off x="9743429" y="201909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643670-BDB8-4193-A7D4-63F0A4C3FC2E}"/>
              </a:ext>
            </a:extLst>
          </p:cNvPr>
          <p:cNvSpPr/>
          <p:nvPr/>
        </p:nvSpPr>
        <p:spPr>
          <a:xfrm rot="19130166">
            <a:off x="2316765" y="2960592"/>
            <a:ext cx="527617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5BC108-7FDA-49D2-9784-E8E991A59E06}"/>
              </a:ext>
            </a:extLst>
          </p:cNvPr>
          <p:cNvSpPr/>
          <p:nvPr/>
        </p:nvSpPr>
        <p:spPr>
          <a:xfrm rot="8171307">
            <a:off x="1736295" y="5456279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88CCDF-54FA-4746-8F1E-C5FA83DC46DC}"/>
              </a:ext>
            </a:extLst>
          </p:cNvPr>
          <p:cNvSpPr/>
          <p:nvPr/>
        </p:nvSpPr>
        <p:spPr>
          <a:xfrm rot="18900000">
            <a:off x="5179436" y="202712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952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899A-5AC0-4798-A34A-0F5DD55B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E047308-FBC4-4AEB-8C8E-ADF2A7D2C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88" y="1599249"/>
            <a:ext cx="8273219" cy="47571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5AF51-C698-4C5F-95E8-2DCFC353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0F283-113A-48F0-8575-556BD7AB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3E79A-F992-4C2F-9CCB-3F82BB5A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168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2BB77-ED28-4B38-91BA-A671FC5EB29E}"/>
              </a:ext>
            </a:extLst>
          </p:cNvPr>
          <p:cNvSpPr/>
          <p:nvPr/>
        </p:nvSpPr>
        <p:spPr>
          <a:xfrm>
            <a:off x="1687276" y="456016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B5A2CA-8AC6-414A-8361-ADCD03148E61}"/>
              </a:ext>
            </a:extLst>
          </p:cNvPr>
          <p:cNvSpPr/>
          <p:nvPr/>
        </p:nvSpPr>
        <p:spPr>
          <a:xfrm>
            <a:off x="5823885" y="446223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EC593-241A-4E13-9B2F-747F34662032}"/>
              </a:ext>
            </a:extLst>
          </p:cNvPr>
          <p:cNvSpPr/>
          <p:nvPr/>
        </p:nvSpPr>
        <p:spPr>
          <a:xfrm>
            <a:off x="6487428" y="5034013"/>
            <a:ext cx="3745180" cy="9468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49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B73-5B41-4BFB-8509-961A9241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93535-218F-4366-BCE5-79FA6A52F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5" y="1607065"/>
            <a:ext cx="8259626" cy="47492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55A7C-FDEF-46DC-91CF-10462854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6254C-5FC0-4848-9A44-0D8B5568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5ADBF-87C3-4D39-8E56-CD5AD1B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169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B6485-6ED6-4D38-991A-ADD706CB37F2}"/>
              </a:ext>
            </a:extLst>
          </p:cNvPr>
          <p:cNvSpPr/>
          <p:nvPr/>
        </p:nvSpPr>
        <p:spPr>
          <a:xfrm>
            <a:off x="1665576" y="550744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D5CDD0-DF29-44F7-9AA2-D85F53A84B54}"/>
              </a:ext>
            </a:extLst>
          </p:cNvPr>
          <p:cNvSpPr/>
          <p:nvPr/>
        </p:nvSpPr>
        <p:spPr>
          <a:xfrm>
            <a:off x="5823886" y="579747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98EC3D-35CA-4995-90C0-68D9ADA51C67}"/>
              </a:ext>
            </a:extLst>
          </p:cNvPr>
          <p:cNvSpPr/>
          <p:nvPr/>
        </p:nvSpPr>
        <p:spPr>
          <a:xfrm>
            <a:off x="6487428" y="4485373"/>
            <a:ext cx="3738383" cy="120337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29E66-618A-422B-9968-85397753A1B9}"/>
              </a:ext>
            </a:extLst>
          </p:cNvPr>
          <p:cNvSpPr/>
          <p:nvPr/>
        </p:nvSpPr>
        <p:spPr>
          <a:xfrm>
            <a:off x="2350818" y="4304068"/>
            <a:ext cx="1687782" cy="120337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F8553B-DAB8-44B8-9BE1-C1E110B2E1FC}"/>
              </a:ext>
            </a:extLst>
          </p:cNvPr>
          <p:cNvCxnSpPr>
            <a:cxnSpLocks/>
          </p:cNvCxnSpPr>
          <p:nvPr/>
        </p:nvCxnSpPr>
        <p:spPr>
          <a:xfrm flipV="1">
            <a:off x="5322771" y="3724977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3BDDAC-1386-454D-BFA4-FF4D2CBA2D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95891" y="3723375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247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Kompromissbildung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F575A0D-CAF5-4BCB-BE76-3618816A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89" y="1607065"/>
            <a:ext cx="9643218" cy="47492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02FF8D-8FC0-4B84-8097-B5C773C8BB55}"/>
              </a:ext>
            </a:extLst>
          </p:cNvPr>
          <p:cNvSpPr/>
          <p:nvPr/>
        </p:nvSpPr>
        <p:spPr>
          <a:xfrm rot="8862865">
            <a:off x="3438481" y="475619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6CBF3-70D1-4C65-A577-42CE1481A26A}"/>
              </a:ext>
            </a:extLst>
          </p:cNvPr>
          <p:cNvSpPr/>
          <p:nvPr/>
        </p:nvSpPr>
        <p:spPr>
          <a:xfrm>
            <a:off x="3022333" y="1799925"/>
            <a:ext cx="2723949" cy="172292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FC96C6-B072-4E18-A08C-F736C543093D}"/>
              </a:ext>
            </a:extLst>
          </p:cNvPr>
          <p:cNvSpPr/>
          <p:nvPr/>
        </p:nvSpPr>
        <p:spPr>
          <a:xfrm rot="8970101">
            <a:off x="8153400" y="466971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0A9F49-FC5C-4E1F-B6F7-B368A2D39CBA}"/>
              </a:ext>
            </a:extLst>
          </p:cNvPr>
          <p:cNvSpPr/>
          <p:nvPr/>
        </p:nvSpPr>
        <p:spPr>
          <a:xfrm>
            <a:off x="1713297" y="4639199"/>
            <a:ext cx="1868103" cy="111670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F8CB9-1C4F-420D-979E-0713C238BD39}"/>
              </a:ext>
            </a:extLst>
          </p:cNvPr>
          <p:cNvSpPr/>
          <p:nvPr/>
        </p:nvSpPr>
        <p:spPr>
          <a:xfrm>
            <a:off x="6409623" y="4639199"/>
            <a:ext cx="1868103" cy="120124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110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2BF5-379F-42AB-8732-C0AC8CB0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Kompromissbildung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4680C61-D497-48DD-9595-0E30A3FD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89" y="1635288"/>
            <a:ext cx="9634818" cy="47210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BF78A-D185-400C-A333-01E87E5A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FFE5C-1550-48B1-9C60-A62214ED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2864-37AA-4D77-A6A8-4F463D17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98AEE77-A307-4A72-A82A-6BDEF7888EB8}"/>
              </a:ext>
            </a:extLst>
          </p:cNvPr>
          <p:cNvSpPr/>
          <p:nvPr/>
        </p:nvSpPr>
        <p:spPr>
          <a:xfrm rot="8970101">
            <a:off x="8124524" y="533543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1AD36CB-B656-4EFD-9000-3EC93DF36B7C}"/>
              </a:ext>
            </a:extLst>
          </p:cNvPr>
          <p:cNvSpPr/>
          <p:nvPr/>
        </p:nvSpPr>
        <p:spPr>
          <a:xfrm rot="8970101">
            <a:off x="5244966" y="286014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C96669-4565-4404-AC2F-7DFFD0233727}"/>
              </a:ext>
            </a:extLst>
          </p:cNvPr>
          <p:cNvSpPr/>
          <p:nvPr/>
        </p:nvSpPr>
        <p:spPr>
          <a:xfrm rot="8970101">
            <a:off x="3438943" y="520019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649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0004-6E70-4611-88BE-52C9EAD7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Einfache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2390F-686D-43B9-B2C8-0A8180C1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66" y="1695331"/>
            <a:ext cx="8671663" cy="466101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96AE6-91E8-442D-B9B7-59B8B5B5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B1440-85DC-45D6-8955-7B0F87DB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6E709-5225-49AA-9184-DC9B7B28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172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13A696-3A22-4493-BEF6-D157048F8AE0}"/>
              </a:ext>
            </a:extLst>
          </p:cNvPr>
          <p:cNvSpPr/>
          <p:nvPr/>
        </p:nvSpPr>
        <p:spPr>
          <a:xfrm rot="8970101">
            <a:off x="3967302" y="173963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7A061DD-96B3-4599-88B3-9A4B5BEC77AD}"/>
              </a:ext>
            </a:extLst>
          </p:cNvPr>
          <p:cNvSpPr/>
          <p:nvPr/>
        </p:nvSpPr>
        <p:spPr>
          <a:xfrm rot="8970101">
            <a:off x="2390240" y="217117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90E593D-EFFB-43B5-B9F4-4B92D242D01D}"/>
              </a:ext>
            </a:extLst>
          </p:cNvPr>
          <p:cNvSpPr/>
          <p:nvPr/>
        </p:nvSpPr>
        <p:spPr>
          <a:xfrm rot="8970101">
            <a:off x="2717785" y="510912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330DA-8510-4C4A-8944-349E921F9617}"/>
              </a:ext>
            </a:extLst>
          </p:cNvPr>
          <p:cNvSpPr/>
          <p:nvPr/>
        </p:nvSpPr>
        <p:spPr>
          <a:xfrm rot="8970101">
            <a:off x="6508249" y="540525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3197B6-144E-4BB0-BAF6-0CE640D4434F}"/>
              </a:ext>
            </a:extLst>
          </p:cNvPr>
          <p:cNvSpPr/>
          <p:nvPr/>
        </p:nvSpPr>
        <p:spPr>
          <a:xfrm rot="8970101">
            <a:off x="8666034" y="187503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363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E8D6-71E7-4E68-B8F7-9A65DEEB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BE82D84-9D88-4749-A694-D96A3D096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0" y="1669588"/>
            <a:ext cx="9919075" cy="46867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15F4D-F51C-4DF5-B5F9-ECB4B71A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0F917-461C-44F8-B2C1-3B2204C6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6E992-B816-4880-85FA-5EEC1763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173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0AA25BD-2064-4CD7-92BF-FA33234CA133}"/>
              </a:ext>
            </a:extLst>
          </p:cNvPr>
          <p:cNvSpPr/>
          <p:nvPr/>
        </p:nvSpPr>
        <p:spPr>
          <a:xfrm rot="8970101">
            <a:off x="2648641" y="509885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44B7AF-E30E-457C-B538-FDBC141D8E48}"/>
              </a:ext>
            </a:extLst>
          </p:cNvPr>
          <p:cNvSpPr/>
          <p:nvPr/>
        </p:nvSpPr>
        <p:spPr>
          <a:xfrm rot="8970101">
            <a:off x="2648642" y="198459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787A694-46F0-4741-8474-8B6B9CEAF302}"/>
              </a:ext>
            </a:extLst>
          </p:cNvPr>
          <p:cNvSpPr/>
          <p:nvPr/>
        </p:nvSpPr>
        <p:spPr>
          <a:xfrm rot="8970101">
            <a:off x="6449017" y="256528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1229039-6548-4895-8B4D-F3393F21F299}"/>
              </a:ext>
            </a:extLst>
          </p:cNvPr>
          <p:cNvSpPr/>
          <p:nvPr/>
        </p:nvSpPr>
        <p:spPr>
          <a:xfrm rot="8970101">
            <a:off x="6224715" y="148618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765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5C55-B147-4B80-B531-3EAECDA6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BFAB3F-3DE3-4DFE-B1A4-A47C481C9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58" y="1638326"/>
            <a:ext cx="9932680" cy="47180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D0584-52D9-4BAA-B90D-808BA1B3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0BC4B-EE61-4AF7-907C-C8B96B38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B0C5E-FA7D-4FE1-8522-07E59E39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174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EB5FA3-0F00-4CF2-A030-D93DF996B37B}"/>
              </a:ext>
            </a:extLst>
          </p:cNvPr>
          <p:cNvSpPr/>
          <p:nvPr/>
        </p:nvSpPr>
        <p:spPr>
          <a:xfrm rot="8970101">
            <a:off x="3766488" y="183946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77913D-3274-4C27-9E00-24D7D6525BC9}"/>
              </a:ext>
            </a:extLst>
          </p:cNvPr>
          <p:cNvSpPr/>
          <p:nvPr/>
        </p:nvSpPr>
        <p:spPr>
          <a:xfrm rot="8970101">
            <a:off x="2244380" y="546226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4B02C-7C34-4770-A866-E7FA4FB4E5F6}"/>
              </a:ext>
            </a:extLst>
          </p:cNvPr>
          <p:cNvSpPr/>
          <p:nvPr/>
        </p:nvSpPr>
        <p:spPr>
          <a:xfrm rot="8970101">
            <a:off x="7344165" y="205331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DD1750-C034-47AB-9940-0EEDFBA097A8}"/>
              </a:ext>
            </a:extLst>
          </p:cNvPr>
          <p:cNvSpPr/>
          <p:nvPr/>
        </p:nvSpPr>
        <p:spPr>
          <a:xfrm rot="8970101">
            <a:off x="10211692" y="213559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70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175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" b="69886"/>
          <a:stretch/>
        </p:blipFill>
        <p:spPr>
          <a:xfrm>
            <a:off x="838201" y="2401049"/>
            <a:ext cx="10515599" cy="2954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5C89D39-5F68-4A60-9AC8-D71457F5C0DE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73C0CB-99C7-489C-9460-F31E9A9F3E10}"/>
              </a:ext>
            </a:extLst>
          </p:cNvPr>
          <p:cNvSpPr/>
          <p:nvPr/>
        </p:nvSpPr>
        <p:spPr>
          <a:xfrm rot="8970101">
            <a:off x="4094034" y="321821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248250-FFC6-4DB0-9FB4-D9F37064770B}"/>
              </a:ext>
            </a:extLst>
          </p:cNvPr>
          <p:cNvSpPr/>
          <p:nvPr/>
        </p:nvSpPr>
        <p:spPr>
          <a:xfrm rot="8970101">
            <a:off x="8694910" y="341812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90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176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8" b="43230"/>
          <a:stretch/>
        </p:blipFill>
        <p:spPr>
          <a:xfrm>
            <a:off x="838201" y="2401049"/>
            <a:ext cx="10515599" cy="2954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E43EE6-FF9E-406E-99F9-6D18D461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0A39C63-0F05-4F91-A424-50AF9F093993}"/>
              </a:ext>
            </a:extLst>
          </p:cNvPr>
          <p:cNvSpPr/>
          <p:nvPr/>
        </p:nvSpPr>
        <p:spPr>
          <a:xfrm rot="8970101">
            <a:off x="3872652" y="332592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1313F0-CF8F-418E-A438-A9593D1F8AD9}"/>
              </a:ext>
            </a:extLst>
          </p:cNvPr>
          <p:cNvSpPr/>
          <p:nvPr/>
        </p:nvSpPr>
        <p:spPr>
          <a:xfrm rot="8970101">
            <a:off x="8829662" y="351435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583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177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59" b="22408"/>
          <a:stretch/>
        </p:blipFill>
        <p:spPr>
          <a:xfrm>
            <a:off x="838201" y="2401050"/>
            <a:ext cx="10515599" cy="26164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92344F-9DC2-4E93-8FB8-A14565FB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8E0F8-4AD0-4E2A-B1A9-D4E357EB7358}"/>
              </a:ext>
            </a:extLst>
          </p:cNvPr>
          <p:cNvSpPr/>
          <p:nvPr/>
        </p:nvSpPr>
        <p:spPr>
          <a:xfrm>
            <a:off x="6670307" y="2766176"/>
            <a:ext cx="4119613" cy="1757698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924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178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82" b="-915"/>
          <a:stretch/>
        </p:blipFill>
        <p:spPr>
          <a:xfrm>
            <a:off x="838201" y="2401050"/>
            <a:ext cx="10515599" cy="26164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CE13C9-6FC0-4D35-B396-6AF9520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F68DF-C7C9-4F2A-AE99-093F6C9A00B3}"/>
              </a:ext>
            </a:extLst>
          </p:cNvPr>
          <p:cNvSpPr/>
          <p:nvPr/>
        </p:nvSpPr>
        <p:spPr>
          <a:xfrm>
            <a:off x="6670307" y="2766176"/>
            <a:ext cx="4119613" cy="1757698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824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179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70774"/>
          <a:stretch/>
        </p:blipFill>
        <p:spPr>
          <a:xfrm>
            <a:off x="838200" y="2472612"/>
            <a:ext cx="10515600" cy="2694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4E604-49B2-4F97-B43C-23809759CF6B}"/>
              </a:ext>
            </a:extLst>
          </p:cNvPr>
          <p:cNvSpPr/>
          <p:nvPr/>
        </p:nvSpPr>
        <p:spPr>
          <a:xfrm>
            <a:off x="6728059" y="2964580"/>
            <a:ext cx="4523874" cy="1828801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8970101">
            <a:off x="7260744" y="393268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30C5EFB-A04D-4641-8CAB-79C1F4A7C5F2}"/>
              </a:ext>
            </a:extLst>
          </p:cNvPr>
          <p:cNvSpPr/>
          <p:nvPr/>
        </p:nvSpPr>
        <p:spPr>
          <a:xfrm rot="8970101">
            <a:off x="9588454" y="400189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7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94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180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5" b="47067"/>
          <a:stretch/>
        </p:blipFill>
        <p:spPr>
          <a:xfrm>
            <a:off x="838200" y="2472612"/>
            <a:ext cx="10515600" cy="24588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A669857-9CE6-4C56-BF03-6DA7CC3A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5EE72F-016E-4F8B-A361-3489CE7058BC}"/>
              </a:ext>
            </a:extLst>
          </p:cNvPr>
          <p:cNvSpPr/>
          <p:nvPr/>
        </p:nvSpPr>
        <p:spPr>
          <a:xfrm rot="8970101">
            <a:off x="7279993" y="297978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DA66ED-F99C-48F5-B982-637922FFB38F}"/>
              </a:ext>
            </a:extLst>
          </p:cNvPr>
          <p:cNvSpPr/>
          <p:nvPr/>
        </p:nvSpPr>
        <p:spPr>
          <a:xfrm rot="8970101">
            <a:off x="9607703" y="304899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3DAE4A-D56B-48C9-B2A0-A2FD0D02F04A}"/>
              </a:ext>
            </a:extLst>
          </p:cNvPr>
          <p:cNvSpPr/>
          <p:nvPr/>
        </p:nvSpPr>
        <p:spPr>
          <a:xfrm rot="8970101">
            <a:off x="4094034" y="2917762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734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181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7" b="23422"/>
          <a:stretch/>
        </p:blipFill>
        <p:spPr>
          <a:xfrm>
            <a:off x="838200" y="2472612"/>
            <a:ext cx="10515600" cy="25057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885F16-CD28-4705-8872-8A2E3B62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9411B09-01CA-453C-A8A0-1E830D282C93}"/>
              </a:ext>
            </a:extLst>
          </p:cNvPr>
          <p:cNvSpPr/>
          <p:nvPr/>
        </p:nvSpPr>
        <p:spPr>
          <a:xfrm rot="8970101">
            <a:off x="7318493" y="277097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FCA07-DB48-430A-A5B4-CE2924F57908}"/>
              </a:ext>
            </a:extLst>
          </p:cNvPr>
          <p:cNvSpPr/>
          <p:nvPr/>
        </p:nvSpPr>
        <p:spPr>
          <a:xfrm rot="8970101">
            <a:off x="9472948" y="306710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349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182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10" b="-1"/>
          <a:stretch/>
        </p:blipFill>
        <p:spPr>
          <a:xfrm>
            <a:off x="838200" y="2472612"/>
            <a:ext cx="10515600" cy="25057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5CF19A-278C-4FD0-B630-50879AC8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7B7342-1FEA-4299-BE18-261DBA3C5B9E}"/>
              </a:ext>
            </a:extLst>
          </p:cNvPr>
          <p:cNvSpPr/>
          <p:nvPr/>
        </p:nvSpPr>
        <p:spPr>
          <a:xfrm>
            <a:off x="1876926" y="2419710"/>
            <a:ext cx="3368842" cy="390868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36B7B4-5AE5-4CBC-BD2F-EA23FDF36A6E}"/>
              </a:ext>
            </a:extLst>
          </p:cNvPr>
          <p:cNvSpPr/>
          <p:nvPr/>
        </p:nvSpPr>
        <p:spPr>
          <a:xfrm rot="8970101">
            <a:off x="7212617" y="336324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53B253-6B1A-4619-95E2-E1205863FB0D}"/>
              </a:ext>
            </a:extLst>
          </p:cNvPr>
          <p:cNvSpPr/>
          <p:nvPr/>
        </p:nvSpPr>
        <p:spPr>
          <a:xfrm rot="8970101">
            <a:off x="9241944" y="383471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72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B7DF267-B59A-4859-87C1-79B5AAA8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8" y="1495645"/>
            <a:ext cx="9580683" cy="495800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183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9D25B7-4986-4299-9160-03BEFD2FB15D}"/>
              </a:ext>
            </a:extLst>
          </p:cNvPr>
          <p:cNvSpPr/>
          <p:nvPr/>
        </p:nvSpPr>
        <p:spPr>
          <a:xfrm rot="16940180">
            <a:off x="7000862" y="348622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E295D25-A1BF-477A-A5DF-1FC870C9D1DB}"/>
              </a:ext>
            </a:extLst>
          </p:cNvPr>
          <p:cNvSpPr/>
          <p:nvPr/>
        </p:nvSpPr>
        <p:spPr>
          <a:xfrm rot="16940180">
            <a:off x="6325489" y="645064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EC6A6A-AE15-4467-BB04-02A0982D776C}"/>
              </a:ext>
            </a:extLst>
          </p:cNvPr>
          <p:cNvSpPr/>
          <p:nvPr/>
        </p:nvSpPr>
        <p:spPr>
          <a:xfrm rot="7997376">
            <a:off x="5642096" y="192532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B60529-394E-4552-848F-A67337A20929}"/>
              </a:ext>
            </a:extLst>
          </p:cNvPr>
          <p:cNvSpPr/>
          <p:nvPr/>
        </p:nvSpPr>
        <p:spPr>
          <a:xfrm rot="7997376">
            <a:off x="2982784" y="193491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0031D2-FBD6-47BD-B749-F931FF15515B}"/>
              </a:ext>
            </a:extLst>
          </p:cNvPr>
          <p:cNvSpPr/>
          <p:nvPr/>
        </p:nvSpPr>
        <p:spPr>
          <a:xfrm rot="7997376">
            <a:off x="2894555" y="463073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18374B-72BF-450D-AB3A-0A0610ABC40B}"/>
              </a:ext>
            </a:extLst>
          </p:cNvPr>
          <p:cNvSpPr/>
          <p:nvPr/>
        </p:nvSpPr>
        <p:spPr>
          <a:xfrm rot="7997376">
            <a:off x="10614229" y="411506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F8BE20-FFA2-402B-A346-69EAC2F3FE95}"/>
              </a:ext>
            </a:extLst>
          </p:cNvPr>
          <p:cNvSpPr/>
          <p:nvPr/>
        </p:nvSpPr>
        <p:spPr>
          <a:xfrm rot="14806646">
            <a:off x="4875967" y="539224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49ECDD-3259-49B9-9245-75715C877183}"/>
              </a:ext>
            </a:extLst>
          </p:cNvPr>
          <p:cNvSpPr/>
          <p:nvPr/>
        </p:nvSpPr>
        <p:spPr>
          <a:xfrm rot="19016094">
            <a:off x="3873097" y="585314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8B455F-2019-455F-953E-60873CF3716E}"/>
              </a:ext>
            </a:extLst>
          </p:cNvPr>
          <p:cNvSpPr/>
          <p:nvPr/>
        </p:nvSpPr>
        <p:spPr>
          <a:xfrm rot="7997376">
            <a:off x="10614229" y="1490549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34EF6D-79DE-40A7-A323-0708791A14DA}"/>
              </a:ext>
            </a:extLst>
          </p:cNvPr>
          <p:cNvSpPr/>
          <p:nvPr/>
        </p:nvSpPr>
        <p:spPr>
          <a:xfrm rot="18763063">
            <a:off x="3849159" y="337200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5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18885-3F3B-47C7-B987-15F6B25F0A58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Linearer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Bereich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6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1FA67-5DB1-4024-82CE-1280657B9C85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Applikation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Kennfelder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Datenadaption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Gauß-Prozesse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45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93C7A72-32AC-40B0-BD24-850DF6476000}"/>
              </a:ext>
            </a:extLst>
          </p:cNvPr>
          <p:cNvSpPr/>
          <p:nvPr/>
        </p:nvSpPr>
        <p:spPr>
          <a:xfrm rot="16200000">
            <a:off x="9267190" y="2864131"/>
            <a:ext cx="534599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EDE3F3-69A0-4A25-AA5D-FE13B65A53CB}"/>
              </a:ext>
            </a:extLst>
          </p:cNvPr>
          <p:cNvSpPr/>
          <p:nvPr/>
        </p:nvSpPr>
        <p:spPr>
          <a:xfrm rot="16200000">
            <a:off x="10574739" y="2859318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D50FB9D-1EC9-48BC-91FB-737F2694184A}"/>
              </a:ext>
            </a:extLst>
          </p:cNvPr>
          <p:cNvSpPr/>
          <p:nvPr/>
        </p:nvSpPr>
        <p:spPr>
          <a:xfrm rot="5400000">
            <a:off x="5535786" y="4118623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BB0C83-5136-4D0F-99E3-5FE6EB923045}"/>
              </a:ext>
            </a:extLst>
          </p:cNvPr>
          <p:cNvSpPr/>
          <p:nvPr/>
        </p:nvSpPr>
        <p:spPr>
          <a:xfrm rot="5400000">
            <a:off x="6847205" y="4108056"/>
            <a:ext cx="546108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76FA1-78E3-4815-9333-16A1D6CB5721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Linearer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Bereich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A9477-D709-4E10-AC71-1AC4EF154E7B}"/>
              </a:ext>
            </a:extLst>
          </p:cNvPr>
          <p:cNvSpPr txBox="1"/>
          <p:nvPr/>
        </p:nvSpPr>
        <p:spPr>
          <a:xfrm>
            <a:off x="5534523" y="3409017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Sättigung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DF813-2908-4AF7-B302-05DCD62BA031}"/>
              </a:ext>
            </a:extLst>
          </p:cNvPr>
          <p:cNvSpPr txBox="1"/>
          <p:nvPr/>
        </p:nvSpPr>
        <p:spPr>
          <a:xfrm>
            <a:off x="9257902" y="3407413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Sättigung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4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4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3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lange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88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lange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Frobenius</a:t>
            </a:r>
            <a:r>
              <a:rPr lang="en-US" sz="2800" dirty="0"/>
              <a:t>-Norm</a:t>
            </a:r>
          </a:p>
        </p:txBody>
      </p:sp>
    </p:spTree>
    <p:extLst>
      <p:ext uri="{BB962C8B-B14F-4D97-AF65-F5344CB8AC3E}">
        <p14:creationId xmlns:p14="http://schemas.microsoft.com/office/powerpoint/2010/main" val="3337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255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85A87-D695-4F13-BACD-B1C0BC585C6A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Applikation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Kennfelder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Datenadaption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Gauß-Prozesse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3012D-2872-4289-A273-9432B173AA49}"/>
              </a:ext>
            </a:extLst>
          </p:cNvPr>
          <p:cNvSpPr txBox="1"/>
          <p:nvPr/>
        </p:nvSpPr>
        <p:spPr>
          <a:xfrm>
            <a:off x="5752297" y="1803158"/>
            <a:ext cx="5133876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Software-Aufbau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Sensor-Array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</a:t>
            </a:r>
            <a:r>
              <a:rPr lang="en-US" sz="3200" dirty="0" err="1"/>
              <a:t>Gauß-Prozesse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Erprobungsexperimente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Zusammenfassung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030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4006983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Stützwerte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70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388684"/>
            <a:ext cx="3754898" cy="124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7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9877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46435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9476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812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1B4FB4-331D-4634-82BA-66984F2F1DC2}"/>
              </a:ext>
            </a:extLst>
          </p:cNvPr>
          <p:cNvSpPr/>
          <p:nvPr/>
        </p:nvSpPr>
        <p:spPr>
          <a:xfrm>
            <a:off x="1309622" y="4465841"/>
            <a:ext cx="3417174" cy="1935736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Datensatz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4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4AC8DC-F711-42C4-9386-09BF36B8E52F}"/>
              </a:ext>
            </a:extLst>
          </p:cNvPr>
          <p:cNvSpPr/>
          <p:nvPr/>
        </p:nvSpPr>
        <p:spPr>
          <a:xfrm rot="8171307">
            <a:off x="6589048" y="551563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FB1878-ED5B-4F76-9E04-930889EF8CAA}"/>
              </a:ext>
            </a:extLst>
          </p:cNvPr>
          <p:cNvSpPr/>
          <p:nvPr/>
        </p:nvSpPr>
        <p:spPr>
          <a:xfrm rot="18900000">
            <a:off x="7982396" y="2935525"/>
            <a:ext cx="2945705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0F426-0714-41C0-AB07-F5917771729A}"/>
              </a:ext>
            </a:extLst>
          </p:cNvPr>
          <p:cNvSpPr txBox="1"/>
          <p:nvPr/>
        </p:nvSpPr>
        <p:spPr>
          <a:xfrm rot="18900000">
            <a:off x="6160172" y="4179591"/>
            <a:ext cx="2810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360° </a:t>
            </a:r>
          </a:p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Periodizität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Datensatz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2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4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10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14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89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76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Fit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Plausibilitäten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Verluste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20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D4FE3-74CC-4C0B-A0DD-35507141F429}"/>
              </a:ext>
            </a:extLst>
          </p:cNvPr>
          <p:cNvSpPr/>
          <p:nvPr/>
        </p:nvSpPr>
        <p:spPr>
          <a:xfrm>
            <a:off x="7854462" y="1742830"/>
            <a:ext cx="2125784" cy="865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97EB6-392F-4D90-98A8-7FEF45F6AE9E}"/>
              </a:ext>
            </a:extLst>
          </p:cNvPr>
          <p:cNvSpPr/>
          <p:nvPr/>
        </p:nvSpPr>
        <p:spPr>
          <a:xfrm>
            <a:off x="7987323" y="5728677"/>
            <a:ext cx="1813169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11EF6-CA59-4EE2-80F9-66CFE3A35AAA}"/>
              </a:ext>
            </a:extLst>
          </p:cNvPr>
          <p:cNvSpPr/>
          <p:nvPr/>
        </p:nvSpPr>
        <p:spPr>
          <a:xfrm>
            <a:off x="8051800" y="2482388"/>
            <a:ext cx="1826848" cy="3194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24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2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80335"/>
            <a:ext cx="3360615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94294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6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31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38600" y="5096782"/>
            <a:ext cx="4025570" cy="589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12663"/>
            <a:ext cx="3360615" cy="594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35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51577"/>
            <a:ext cx="4081586" cy="64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9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40087"/>
            <a:ext cx="3360615" cy="56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1"/>
            <a:ext cx="4081586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01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1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2"/>
            <a:ext cx="4081586" cy="5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9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67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3508-2002-44BF-AB74-77682EF96359}"/>
              </a:ext>
            </a:extLst>
          </p:cNvPr>
          <p:cNvSpPr txBox="1"/>
          <p:nvPr/>
        </p:nvSpPr>
        <p:spPr>
          <a:xfrm>
            <a:off x="5176007" y="1809549"/>
            <a:ext cx="616846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3597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4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</p:txBody>
      </p:sp>
    </p:spTree>
    <p:extLst>
      <p:ext uri="{BB962C8B-B14F-4D97-AF65-F5344CB8AC3E}">
        <p14:creationId xmlns:p14="http://schemas.microsoft.com/office/powerpoint/2010/main" val="347688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Wiederverwendbarkeit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9405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Wiederverwendbarkeit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Dokumentation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0428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6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Konfiguration</a:t>
            </a:r>
            <a:r>
              <a:rPr lang="en-US" sz="2800" dirty="0"/>
              <a:t> von </a:t>
            </a:r>
            <a:r>
              <a:rPr lang="en-US" sz="2800" dirty="0" err="1"/>
              <a:t>Abmaße</a:t>
            </a:r>
            <a:r>
              <a:rPr lang="en-US" sz="2800" dirty="0"/>
              <a:t>, Position, </a:t>
            </a:r>
            <a:r>
              <a:rPr lang="en-US" sz="2800" dirty="0" err="1"/>
              <a:t>Anordnung</a:t>
            </a:r>
            <a:r>
              <a:rPr lang="en-US" sz="2800" dirty="0"/>
              <a:t> und </a:t>
            </a:r>
            <a:r>
              <a:rPr lang="en-US" sz="2800" dirty="0" err="1"/>
              <a:t>Spannungsversorgung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279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Konfiguration</a:t>
            </a:r>
            <a:r>
              <a:rPr lang="en-US" sz="2800" dirty="0"/>
              <a:t> von </a:t>
            </a:r>
            <a:r>
              <a:rPr lang="en-US" sz="2800" dirty="0" err="1"/>
              <a:t>Abmaße</a:t>
            </a:r>
            <a:r>
              <a:rPr lang="en-US" sz="2800" dirty="0"/>
              <a:t>, Position, </a:t>
            </a:r>
            <a:r>
              <a:rPr lang="en-US" sz="2800" dirty="0" err="1"/>
              <a:t>Anordnung</a:t>
            </a:r>
            <a:r>
              <a:rPr lang="en-US" sz="2800" dirty="0"/>
              <a:t> und </a:t>
            </a:r>
            <a:r>
              <a:rPr lang="en-US" sz="2800" dirty="0" err="1"/>
              <a:t>Spannungsversorgung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Festlegen</a:t>
            </a:r>
            <a:r>
              <a:rPr lang="en-US" sz="2800" dirty="0"/>
              <a:t> des </a:t>
            </a:r>
            <a:r>
              <a:rPr lang="en-US" sz="2800" dirty="0" err="1"/>
              <a:t>Startpunktes</a:t>
            </a:r>
            <a:r>
              <a:rPr lang="en-US" sz="2800" dirty="0"/>
              <a:t> </a:t>
            </a:r>
            <a:r>
              <a:rPr lang="en-US" sz="2800" dirty="0" err="1"/>
              <a:t>bzw</a:t>
            </a:r>
            <a:r>
              <a:rPr lang="en-US" sz="2800" dirty="0"/>
              <a:t>. </a:t>
            </a:r>
            <a:r>
              <a:rPr lang="en-US" sz="2800" dirty="0" err="1"/>
              <a:t>Ruhelage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1206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7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</p:txBody>
      </p:sp>
    </p:spTree>
    <p:extLst>
      <p:ext uri="{BB962C8B-B14F-4D97-AF65-F5344CB8AC3E}">
        <p14:creationId xmlns:p14="http://schemas.microsoft.com/office/powerpoint/2010/main" val="27285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509EA-3EB0-4FDA-9FE5-1EB53D101FD3}"/>
              </a:ext>
            </a:extLst>
          </p:cNvPr>
          <p:cNvSpPr txBox="1"/>
          <p:nvPr/>
        </p:nvSpPr>
        <p:spPr>
          <a:xfrm>
            <a:off x="5176007" y="1809549"/>
            <a:ext cx="616846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Winkel </a:t>
            </a:r>
            <a:r>
              <a:rPr lang="en-US" sz="2800" dirty="0" err="1"/>
              <a:t>encodiert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Magnetfeld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627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Mindestabstand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4 mm und 25 kA/m</a:t>
            </a:r>
          </a:p>
        </p:txBody>
      </p:sp>
    </p:spTree>
    <p:extLst>
      <p:ext uri="{BB962C8B-B14F-4D97-AF65-F5344CB8AC3E}">
        <p14:creationId xmlns:p14="http://schemas.microsoft.com/office/powerpoint/2010/main" val="680244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B8881B-FAF7-4335-8A66-5D0523968C73}"/>
              </a:ext>
            </a:extLst>
          </p:cNvPr>
          <p:cNvSpPr/>
          <p:nvPr/>
        </p:nvSpPr>
        <p:spPr>
          <a:xfrm>
            <a:off x="8034693" y="500891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Mindestabstand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4 mm und 25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Linearer</a:t>
            </a:r>
            <a:r>
              <a:rPr lang="en-US" sz="2800" dirty="0"/>
              <a:t> </a:t>
            </a:r>
            <a:r>
              <a:rPr lang="en-US" sz="2800" dirty="0" err="1"/>
              <a:t>Bereich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7 mm und 7,4 kA/m</a:t>
            </a:r>
          </a:p>
        </p:txBody>
      </p:sp>
    </p:spTree>
    <p:extLst>
      <p:ext uri="{BB962C8B-B14F-4D97-AF65-F5344CB8AC3E}">
        <p14:creationId xmlns:p14="http://schemas.microsoft.com/office/powerpoint/2010/main" val="3766364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5602584" y="2050181"/>
            <a:ext cx="2222755" cy="268114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739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7883090" y="3089709"/>
            <a:ext cx="3590223" cy="1641612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Durchführung</a:t>
            </a:r>
            <a:r>
              <a:rPr lang="en-US" sz="2800" dirty="0"/>
              <a:t> in For-</a:t>
            </a:r>
            <a:r>
              <a:rPr lang="en-US" sz="2800" dirty="0" err="1"/>
              <a:t>Schleifen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742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6525927" y="2990865"/>
            <a:ext cx="2473693" cy="103240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Durchführung</a:t>
            </a:r>
            <a:r>
              <a:rPr lang="en-US" sz="2800" dirty="0"/>
              <a:t> in For-</a:t>
            </a:r>
            <a:r>
              <a:rPr lang="en-US" sz="2800" dirty="0" err="1"/>
              <a:t>Schleifen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Speichern</a:t>
            </a:r>
            <a:r>
              <a:rPr lang="en-US" sz="2800" dirty="0"/>
              <a:t> der </a:t>
            </a:r>
            <a:r>
              <a:rPr lang="en-US" sz="2800" dirty="0" err="1"/>
              <a:t>Datencontainer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639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9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49BAF-ECA9-402F-BCC9-DA40463CFECE}"/>
              </a:ext>
            </a:extLst>
          </p:cNvPr>
          <p:cNvSpPr/>
          <p:nvPr/>
        </p:nvSpPr>
        <p:spPr>
          <a:xfrm>
            <a:off x="8901907" y="1512229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6662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Meshgird</a:t>
            </a:r>
            <a:r>
              <a:rPr lang="en-US" sz="2800" dirty="0"/>
              <a:t> – </a:t>
            </a:r>
            <a:r>
              <a:rPr lang="en-US" sz="2800" dirty="0" err="1"/>
              <a:t>Berechnungen</a:t>
            </a:r>
            <a:r>
              <a:rPr lang="en-US" sz="2800" dirty="0"/>
              <a:t> an Sensor-Pixel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B08EF-C75A-4E38-A91D-EE33D41A44B0}"/>
              </a:ext>
            </a:extLst>
          </p:cNvPr>
          <p:cNvSpPr/>
          <p:nvPr/>
        </p:nvSpPr>
        <p:spPr>
          <a:xfrm>
            <a:off x="6003092" y="1577998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6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Meshgird</a:t>
            </a:r>
            <a:r>
              <a:rPr lang="en-US" sz="2800" dirty="0"/>
              <a:t> – </a:t>
            </a:r>
            <a:r>
              <a:rPr lang="en-US" sz="2800" dirty="0" err="1"/>
              <a:t>Berechnungen</a:t>
            </a:r>
            <a:r>
              <a:rPr lang="en-US" sz="2800" dirty="0"/>
              <a:t> an Sensor-Pixel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Mapping – </a:t>
            </a:r>
            <a:r>
              <a:rPr lang="en-US" sz="2800" dirty="0" err="1"/>
              <a:t>Entnahme</a:t>
            </a:r>
            <a:r>
              <a:rPr lang="en-US" sz="2800" dirty="0"/>
              <a:t> von </a:t>
            </a:r>
            <a:r>
              <a:rPr lang="en-US" sz="2800" dirty="0" err="1"/>
              <a:t>Referenzspannungen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B39C9-81F2-4632-8691-37BA25445F61}"/>
              </a:ext>
            </a:extLst>
          </p:cNvPr>
          <p:cNvSpPr/>
          <p:nvPr/>
        </p:nvSpPr>
        <p:spPr>
          <a:xfrm>
            <a:off x="5900286" y="3982713"/>
            <a:ext cx="5592278" cy="228694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3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CE301-EC38-4820-8CAB-A2CAFD45D522}"/>
              </a:ext>
            </a:extLst>
          </p:cNvPr>
          <p:cNvSpPr txBox="1"/>
          <p:nvPr/>
        </p:nvSpPr>
        <p:spPr>
          <a:xfrm>
            <a:off x="5176007" y="1809549"/>
            <a:ext cx="616846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Winkel </a:t>
            </a:r>
            <a:r>
              <a:rPr lang="en-US" sz="2800" dirty="0" err="1"/>
              <a:t>encodiert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Magnetfeld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Feldstärkenmessung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2250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652959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42283B-1AAA-4E9D-A2C7-9A5B9B12A642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06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F79CF-FBA4-4993-9FB6-1C9993DC499F}"/>
              </a:ext>
            </a:extLst>
          </p:cNvPr>
          <p:cNvSpPr/>
          <p:nvPr/>
        </p:nvSpPr>
        <p:spPr>
          <a:xfrm>
            <a:off x="7834964" y="1987259"/>
            <a:ext cx="3518833" cy="3613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CF8A0-E047-4513-AC45-7D10EE479D50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46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Durchlaufanzahl</a:t>
            </a:r>
            <a:endParaRPr lang="en-US" sz="2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6238D-3D64-48AD-9F03-8DDEAA46841B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90AC0F-5DD3-4407-85DF-64247344202A}"/>
              </a:ext>
            </a:extLst>
          </p:cNvPr>
          <p:cNvSpPr/>
          <p:nvPr/>
        </p:nvSpPr>
        <p:spPr>
          <a:xfrm>
            <a:off x="7834964" y="1987259"/>
            <a:ext cx="3518833" cy="3613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16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BB27B1-E188-4617-AD2B-3265EBF67A92}"/>
              </a:ext>
            </a:extLst>
          </p:cNvPr>
          <p:cNvSpPr/>
          <p:nvPr/>
        </p:nvSpPr>
        <p:spPr>
          <a:xfrm>
            <a:off x="8768611" y="3569917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9E9520-6C8E-4E12-83AC-72342B736FFC}"/>
              </a:ext>
            </a:extLst>
          </p:cNvPr>
          <p:cNvSpPr/>
          <p:nvPr/>
        </p:nvSpPr>
        <p:spPr>
          <a:xfrm rot="10800000">
            <a:off x="9845044" y="3560290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EF9073-64CB-42C6-964E-D907EB95F426}"/>
              </a:ext>
            </a:extLst>
          </p:cNvPr>
          <p:cNvSpPr/>
          <p:nvPr/>
        </p:nvSpPr>
        <p:spPr>
          <a:xfrm rot="5400000">
            <a:off x="9276548" y="2759097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EF4CEA-73DB-4736-A937-AE6B52F1E70F}"/>
              </a:ext>
            </a:extLst>
          </p:cNvPr>
          <p:cNvSpPr/>
          <p:nvPr/>
        </p:nvSpPr>
        <p:spPr>
          <a:xfrm rot="16200000">
            <a:off x="9305427" y="4330918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0C8C2C-333C-4E48-9580-4028B5FA3F5F}"/>
              </a:ext>
            </a:extLst>
          </p:cNvPr>
          <p:cNvSpPr/>
          <p:nvPr/>
        </p:nvSpPr>
        <p:spPr>
          <a:xfrm rot="10800000">
            <a:off x="770081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F21176-F054-4BEA-9B02-E5B95FD22A94}"/>
              </a:ext>
            </a:extLst>
          </p:cNvPr>
          <p:cNvSpPr/>
          <p:nvPr/>
        </p:nvSpPr>
        <p:spPr>
          <a:xfrm>
            <a:off x="432074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Durchlaufanzahl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Parametergrenzen</a:t>
            </a:r>
            <a:endParaRPr lang="en-US" sz="2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A5D5C-06C4-409A-92BE-E460AD4329B6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51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6026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649B2-5B6E-45FF-B014-5F8ACE1C2B15}"/>
              </a:ext>
            </a:extLst>
          </p:cNvPr>
          <p:cNvSpPr/>
          <p:nvPr/>
        </p:nvSpPr>
        <p:spPr>
          <a:xfrm>
            <a:off x="5438273" y="2419267"/>
            <a:ext cx="2107933" cy="147896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5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eingebetteter</a:t>
            </a:r>
            <a:r>
              <a:rPr lang="en-US" sz="2800" dirty="0"/>
              <a:t> </a:t>
            </a:r>
            <a:r>
              <a:rPr lang="en-US" sz="2800" dirty="0" err="1"/>
              <a:t>Skalierung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21CEC-C29E-4999-A794-AD145048171B}"/>
              </a:ext>
            </a:extLst>
          </p:cNvPr>
          <p:cNvSpPr/>
          <p:nvPr/>
        </p:nvSpPr>
        <p:spPr>
          <a:xfrm>
            <a:off x="5699762" y="407548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64B419-0C58-47E6-819D-FB73C97B1AA2}"/>
              </a:ext>
            </a:extLst>
          </p:cNvPr>
          <p:cNvSpPr/>
          <p:nvPr/>
        </p:nvSpPr>
        <p:spPr>
          <a:xfrm>
            <a:off x="7863840" y="2063510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47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eingebetteter</a:t>
            </a:r>
            <a:r>
              <a:rPr lang="en-US" sz="2800" dirty="0"/>
              <a:t> 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Finale </a:t>
            </a:r>
            <a:r>
              <a:rPr lang="en-US" sz="2800" dirty="0" err="1"/>
              <a:t>Skalierung</a:t>
            </a:r>
            <a:r>
              <a:rPr lang="en-US" sz="2800" dirty="0"/>
              <a:t> und </a:t>
            </a:r>
            <a:r>
              <a:rPr lang="en-US" sz="2800" dirty="0" err="1"/>
              <a:t>Bewertung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CF256-4CD2-4C47-BF83-F27AEAD109F0}"/>
              </a:ext>
            </a:extLst>
          </p:cNvPr>
          <p:cNvSpPr/>
          <p:nvPr/>
        </p:nvSpPr>
        <p:spPr>
          <a:xfrm>
            <a:off x="7881485" y="3457569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A99362-32E3-4A1C-9897-A425F3840CAE}"/>
              </a:ext>
            </a:extLst>
          </p:cNvPr>
          <p:cNvSpPr/>
          <p:nvPr/>
        </p:nvSpPr>
        <p:spPr>
          <a:xfrm>
            <a:off x="9833811" y="206030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FCD934-C7BB-47D4-ADF8-6500DEAEF26A}"/>
              </a:ext>
            </a:extLst>
          </p:cNvPr>
          <p:cNvSpPr/>
          <p:nvPr/>
        </p:nvSpPr>
        <p:spPr>
          <a:xfrm>
            <a:off x="9606013" y="2733575"/>
            <a:ext cx="1747785" cy="55386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6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250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FF20220-8C31-4EF4-BC33-BB10D5597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84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389778-C483-4D8B-97AD-5C404D79DC2C}"/>
              </a:ext>
            </a:extLst>
          </p:cNvPr>
          <p:cNvSpPr/>
          <p:nvPr/>
        </p:nvSpPr>
        <p:spPr>
          <a:xfrm>
            <a:off x="7170821" y="2695074"/>
            <a:ext cx="3378467" cy="4908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57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81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B785B-C135-437F-801A-2AB382C5689E}"/>
              </a:ext>
            </a:extLst>
          </p:cNvPr>
          <p:cNvSpPr/>
          <p:nvPr/>
        </p:nvSpPr>
        <p:spPr>
          <a:xfrm>
            <a:off x="6015790" y="3320716"/>
            <a:ext cx="1001028" cy="5293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1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E50208-1C84-49F9-8B47-73F511A85223}"/>
              </a:ext>
            </a:extLst>
          </p:cNvPr>
          <p:cNvSpPr/>
          <p:nvPr/>
        </p:nvSpPr>
        <p:spPr>
          <a:xfrm>
            <a:off x="7207717" y="3319111"/>
            <a:ext cx="1166261" cy="99223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0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der </a:t>
            </a:r>
            <a:r>
              <a:rPr lang="en-US" sz="2800" dirty="0" err="1"/>
              <a:t>Funktionalität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96F3B-3F89-4478-9B69-FA3D160E98D3}"/>
              </a:ext>
            </a:extLst>
          </p:cNvPr>
          <p:cNvSpPr/>
          <p:nvPr/>
        </p:nvSpPr>
        <p:spPr>
          <a:xfrm>
            <a:off x="8409270" y="3317507"/>
            <a:ext cx="1166261" cy="214964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1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der </a:t>
            </a:r>
            <a:r>
              <a:rPr lang="en-US" sz="2800" dirty="0" err="1"/>
              <a:t>Funktionalität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Modellparametrierung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2DC8D4-B7E8-450E-BDEE-F8F060A85C1E}"/>
              </a:ext>
            </a:extLst>
          </p:cNvPr>
          <p:cNvSpPr/>
          <p:nvPr/>
        </p:nvSpPr>
        <p:spPr>
          <a:xfrm>
            <a:off x="9591574" y="3325526"/>
            <a:ext cx="1166261" cy="324138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8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359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A773F-F38F-4DB7-87B5-F3A9C3ECB96D}"/>
              </a:ext>
            </a:extLst>
          </p:cNvPr>
          <p:cNvSpPr/>
          <p:nvPr/>
        </p:nvSpPr>
        <p:spPr>
          <a:xfrm>
            <a:off x="5215288" y="2606841"/>
            <a:ext cx="1012257" cy="118551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33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87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DA5F16-C0BD-4D6F-8D87-CD1091DDA2B6}"/>
              </a:ext>
            </a:extLst>
          </p:cNvPr>
          <p:cNvSpPr/>
          <p:nvPr/>
        </p:nvSpPr>
        <p:spPr>
          <a:xfrm>
            <a:off x="5432660" y="3993284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A815CD-5B60-41FA-BD29-1A8C625816B8}"/>
              </a:ext>
            </a:extLst>
          </p:cNvPr>
          <p:cNvSpPr/>
          <p:nvPr/>
        </p:nvSpPr>
        <p:spPr>
          <a:xfrm>
            <a:off x="6622986" y="1918860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6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D7EAE-D1AA-462B-B92C-2A2BA996882D}"/>
              </a:ext>
            </a:extLst>
          </p:cNvPr>
          <p:cNvSpPr/>
          <p:nvPr/>
        </p:nvSpPr>
        <p:spPr>
          <a:xfrm>
            <a:off x="6419251" y="2620837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7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Speichern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4700-E62F-46EF-9226-1E4EE1D333F6}"/>
              </a:ext>
            </a:extLst>
          </p:cNvPr>
          <p:cNvSpPr/>
          <p:nvPr/>
        </p:nvSpPr>
        <p:spPr>
          <a:xfrm>
            <a:off x="6413236" y="3312918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5DF145-E59C-4ABB-8B45-AEBA31569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916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8212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266802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8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Teilreinitialisierung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338029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0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Teilreinitialisierung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Plausibilitätsberechnung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4102192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062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4026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4540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10146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ausgeführt</a:t>
            </a:r>
            <a:r>
              <a:rPr lang="en-US" sz="2800" dirty="0"/>
              <a:t> Frame </a:t>
            </a:r>
            <a:r>
              <a:rPr lang="en-US" sz="2800" dirty="0" err="1"/>
              <a:t>für</a:t>
            </a:r>
            <a:r>
              <a:rPr lang="en-US" sz="2800" dirty="0"/>
              <a:t> Frame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blockweise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165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ausgeführt</a:t>
            </a:r>
            <a:r>
              <a:rPr lang="en-US" sz="2800" dirty="0"/>
              <a:t> Frame </a:t>
            </a:r>
            <a:r>
              <a:rPr lang="en-US" sz="2800" dirty="0" err="1"/>
              <a:t>für</a:t>
            </a:r>
            <a:r>
              <a:rPr lang="en-US" sz="2800" dirty="0"/>
              <a:t> Frame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blockweise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Ergebnisse</a:t>
            </a:r>
            <a:r>
              <a:rPr lang="en-US" sz="2800" dirty="0"/>
              <a:t>, Derivate und </a:t>
            </a:r>
            <a:r>
              <a:rPr lang="en-US" sz="2800" dirty="0" err="1"/>
              <a:t>Qualitätskriterien</a:t>
            </a:r>
            <a:r>
              <a:rPr lang="en-US" sz="2800" dirty="0"/>
              <a:t>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r>
              <a:rPr lang="en-US" sz="2800" dirty="0"/>
              <a:t> </a:t>
            </a:r>
            <a:r>
              <a:rPr lang="en-US" sz="2800" dirty="0" err="1"/>
              <a:t>ausgegeben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31536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8893D-51D6-4D18-AD7F-01E157BBE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173F8A-9F9F-4C70-8655-6DF58B8E2460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3713</Words>
  <Application>Microsoft Office PowerPoint</Application>
  <PresentationFormat>Widescreen</PresentationFormat>
  <Paragraphs>1202</Paragraphs>
  <Slides>183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87" baseType="lpstr">
      <vt:lpstr>Arial</vt:lpstr>
      <vt:lpstr>Calibri</vt:lpstr>
      <vt:lpstr>Calibri Light</vt:lpstr>
      <vt:lpstr>Office Theme</vt:lpstr>
      <vt:lpstr>Bachelorarbeit</vt:lpstr>
      <vt:lpstr>Übersicht</vt:lpstr>
      <vt:lpstr>Übersicht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Datenadaption</vt:lpstr>
      <vt:lpstr>Datenadaption</vt:lpstr>
      <vt:lpstr>Datenadaption</vt:lpstr>
      <vt:lpstr>Datenadaption</vt:lpstr>
      <vt:lpstr>Datenadaption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Ende</vt:lpstr>
      <vt:lpstr>Applikation</vt:lpstr>
      <vt:lpstr>Applikation</vt:lpstr>
      <vt:lpstr>Applikation</vt:lpstr>
      <vt:lpstr>Applikation</vt:lpstr>
      <vt:lpstr>Applikation</vt:lpstr>
      <vt:lpstr>Kennfelder</vt:lpstr>
      <vt:lpstr>Kennfelder</vt:lpstr>
      <vt:lpstr>Datenadaption</vt:lpstr>
      <vt:lpstr>Datenadaption</vt:lpstr>
      <vt:lpstr>Datenadaption</vt:lpstr>
      <vt:lpstr>Gauß-Prozesse</vt:lpstr>
      <vt:lpstr>Gauß-Prozesse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Kernel-Vergleich</vt:lpstr>
      <vt:lpstr>Kernel-Vergleich</vt:lpstr>
      <vt:lpstr>Kernel-Vergleich</vt:lpstr>
      <vt:lpstr>Kernel-Vergleich</vt:lpstr>
      <vt:lpstr>Kompromissbildung</vt:lpstr>
      <vt:lpstr>Kompromissbildung</vt:lpstr>
      <vt:lpstr>Einfache Driftexperimente</vt:lpstr>
      <vt:lpstr>Einfache Driftexperimente</vt:lpstr>
      <vt:lpstr>Einfache Driftexperimente</vt:lpstr>
      <vt:lpstr>PowerPoint Presentation</vt:lpstr>
      <vt:lpstr>Einfache Driftexperimente</vt:lpstr>
      <vt:lpstr>Einfache Driftexperimente</vt:lpstr>
      <vt:lpstr>Einfache Driftexperimente</vt:lpstr>
      <vt:lpstr>Kombinierte Fehllage</vt:lpstr>
      <vt:lpstr>Kombinierte Fehllage</vt:lpstr>
      <vt:lpstr>Kombinierte Fehllage</vt:lpstr>
      <vt:lpstr>Kombinierte Fehllage</vt:lpstr>
      <vt:lpstr>Kombinierte Fehllage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Wulf</dc:creator>
  <cp:lastModifiedBy>Tobias Wulf</cp:lastModifiedBy>
  <cp:revision>198</cp:revision>
  <dcterms:created xsi:type="dcterms:W3CDTF">2021-06-22T08:39:02Z</dcterms:created>
  <dcterms:modified xsi:type="dcterms:W3CDTF">2021-07-01T20:14:04Z</dcterms:modified>
</cp:coreProperties>
</file>